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40"/>
  </p:notesMasterIdLst>
  <p:sldIdLst>
    <p:sldId id="10113" r:id="rId11"/>
    <p:sldId id="10114" r:id="rId12"/>
    <p:sldId id="10115" r:id="rId13"/>
    <p:sldId id="10116" r:id="rId14"/>
    <p:sldId id="10117" r:id="rId15"/>
    <p:sldId id="10118" r:id="rId16"/>
    <p:sldId id="10119" r:id="rId17"/>
    <p:sldId id="10120" r:id="rId18"/>
    <p:sldId id="10121" r:id="rId19"/>
    <p:sldId id="10122" r:id="rId20"/>
    <p:sldId id="10123" r:id="rId21"/>
    <p:sldId id="10124" r:id="rId22"/>
    <p:sldId id="10125" r:id="rId23"/>
    <p:sldId id="10126" r:id="rId24"/>
    <p:sldId id="10127" r:id="rId25"/>
    <p:sldId id="10099" r:id="rId26"/>
    <p:sldId id="10100" r:id="rId27"/>
    <p:sldId id="10101" r:id="rId28"/>
    <p:sldId id="10102" r:id="rId29"/>
    <p:sldId id="10103" r:id="rId30"/>
    <p:sldId id="10104" r:id="rId31"/>
    <p:sldId id="10105" r:id="rId32"/>
    <p:sldId id="10106" r:id="rId33"/>
    <p:sldId id="10107" r:id="rId34"/>
    <p:sldId id="10108" r:id="rId35"/>
    <p:sldId id="10109" r:id="rId36"/>
    <p:sldId id="10110" r:id="rId37"/>
    <p:sldId id="10111" r:id="rId38"/>
    <p:sldId id="10112" r:id="rId39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66"/>
    <a:srgbClr val="FF99CC"/>
    <a:srgbClr val="FFFF99"/>
    <a:srgbClr val="FFCCCC"/>
    <a:srgbClr val="FFCCFF"/>
    <a:srgbClr val="CCFF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560" y="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3/29/2020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4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3/29/2020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3/29/2020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患難中遇見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 </a:t>
            </a:r>
            <a:r>
              <a:rPr kumimoji="1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神</a:t>
            </a: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Encountering God in Tribulation</a:t>
            </a: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 29,  2020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75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800" y="116125"/>
            <a:ext cx="8826500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你既遵守我忍耐的道，我必在普天下人受試煉的時候，保守你免去你的試煉。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必快來，你要持守你所有的，免得人奪去你的冠冕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啟示錄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Revelation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3:10-11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Because you have kept the word of My </a:t>
            </a: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perseverance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I also will keep you from the hour of </a:t>
            </a: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testing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that hour which is about to come upon the whole </a:t>
            </a: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world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to </a:t>
            </a: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test 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those who dwell on the earth. </a:t>
            </a: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 am coming quickly; hold fast what you have, so that no one will take your crown</a:t>
            </a: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</a:t>
            </a: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03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49715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0833" y="1840316"/>
            <a:ext cx="826091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心靈提升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凡事謝恩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預備主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來</a:t>
            </a: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6465" y="209828"/>
            <a:ext cx="80221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患難中遇見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 </a:t>
            </a:r>
            <a:r>
              <a:rPr kumimoji="1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神</a:t>
            </a:r>
          </a:p>
        </p:txBody>
      </p:sp>
    </p:spTree>
    <p:extLst>
      <p:ext uri="{BB962C8B-B14F-4D97-AF65-F5344CB8AC3E}">
        <p14:creationId xmlns:p14="http://schemas.microsoft.com/office/powerpoint/2010/main" val="153214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13244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778" y="1276908"/>
            <a:ext cx="9031722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透鏡原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理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Lens Principle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鏡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子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原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理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Mirror Principle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電梯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原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理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Elevator Principle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			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「人生一定要沾鍋」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	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		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r>
              <a:rPr kumimoji="1" lang="en-US" altLang="zh-TW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Winning with People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	</a:t>
            </a:r>
            <a:r>
              <a:rPr kumimoji="1" lang="en-US" altLang="zh-TW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				</a:t>
            </a:r>
            <a:r>
              <a:rPr kumimoji="1" lang="zh-TW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─ 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John Maxwell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70095" y="45770"/>
            <a:ext cx="660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心靈提升</a:t>
            </a:r>
            <a:endParaRPr kumimoji="1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96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13244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778" y="1276908"/>
            <a:ext cx="9031722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煉淨 ─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Purify flesh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血氣、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驕傲、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批判、冒犯、自私、瑪門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醫治 ─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Healing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恐懼、焦躁、擔憂、哀傷、心理健康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釋放 ─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Release greatness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 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命定、權柄、影響力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70095" y="45770"/>
            <a:ext cx="660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心靈提升</a:t>
            </a:r>
            <a:endParaRPr kumimoji="1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512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13244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778" y="1276908"/>
            <a:ext cx="9031722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煉淨 ─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Purify flesh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血氣、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驕傲、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批判、冒犯、自私、瑪門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醫治 ─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Healing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恐懼、焦躁、擔憂、哀傷、心理健康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釋放 ─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Release greatness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 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命定、權柄、影響力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70095" y="45770"/>
            <a:ext cx="660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心靈提升</a:t>
            </a:r>
            <a:endParaRPr kumimoji="1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74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13244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288963"/>
            <a:ext cx="9087861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否定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期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─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Denial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憤怒期 ─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Anger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討價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還價期 ─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Bargaining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憂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鬱期 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Depression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接受期 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Acceptance</a:t>
            </a: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577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面對損失的五大心理反應期</a:t>
            </a:r>
            <a:endParaRPr kumimoji="1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37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13244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778" y="1276908"/>
            <a:ext cx="9031722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煉淨 ─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Purify flesh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血氣、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驕傲、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批判、冒犯、自私、瑪門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醫治 ─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Healing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恐懼、焦躁、擔憂、哀傷、心理健康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釋放 ─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Release greatness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 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命定、權柄、影響力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70095" y="45770"/>
            <a:ext cx="660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心靈提升</a:t>
            </a:r>
            <a:endParaRPr kumimoji="1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144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800" y="120358"/>
            <a:ext cx="8826500" cy="7032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虛心的人有福了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為天國是他們的。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哀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慟的人有福了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  因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為他們必得安慰。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溫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柔的人有福了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為他們必承受地土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5:3-4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Blessed </a:t>
            </a:r>
            <a:r>
              <a:rPr kumimoji="1" lang="en-US" altLang="zh-TW" sz="4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are the poor in </a:t>
            </a:r>
            <a:r>
              <a:rPr kumimoji="1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spirit, for </a:t>
            </a:r>
            <a:r>
              <a:rPr kumimoji="1" lang="en-US" altLang="zh-TW" sz="4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theirs is the kingdom of </a:t>
            </a:r>
            <a:r>
              <a:rPr kumimoji="1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heaven.  Blessed </a:t>
            </a:r>
            <a:r>
              <a:rPr kumimoji="1" lang="en-US" altLang="zh-TW" sz="4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are those who </a:t>
            </a:r>
            <a:r>
              <a:rPr kumimoji="1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mourn, for </a:t>
            </a:r>
            <a:r>
              <a:rPr kumimoji="1" lang="en-US" altLang="zh-TW" sz="4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they will be comforted. Blessed are the meek</a:t>
            </a:r>
            <a:r>
              <a:rPr kumimoji="1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</a:t>
            </a:r>
            <a:r>
              <a:rPr kumimoji="1" lang="en-US" altLang="zh-TW" sz="4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for they will inherit the earth.</a:t>
            </a: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84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13244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234" y="1461615"/>
            <a:ext cx="903172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70095" y="45770"/>
            <a:ext cx="660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凡事謝恩</a:t>
            </a:r>
          </a:p>
        </p:txBody>
      </p:sp>
      <p:sp>
        <p:nvSpPr>
          <p:cNvPr id="5" name="Rectangle 4"/>
          <p:cNvSpPr/>
          <p:nvPr/>
        </p:nvSpPr>
        <p:spPr>
          <a:xfrm>
            <a:off x="56234" y="1276908"/>
            <a:ext cx="890847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要常常喜樂，不住地禱告，凡事謝恩；因為這是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神在基督耶穌裡向你們所定的旨意。 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帖撒羅尼迦前書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Thess. 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2:16-17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4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Rejoice always, pray continually, give thanks in all circumstances; for this is God’s will for you in Christ Jesus.</a:t>
            </a:r>
            <a:endParaRPr kumimoji="1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84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13244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2278" y="1276908"/>
            <a:ext cx="9031722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調整我們的眼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光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神工作的季節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福音收割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教會體質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起來禱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告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國度復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興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70095" y="45770"/>
            <a:ext cx="660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凡事謝恩</a:t>
            </a:r>
          </a:p>
        </p:txBody>
      </p:sp>
    </p:spTree>
    <p:extLst>
      <p:ext uri="{BB962C8B-B14F-4D97-AF65-F5344CB8AC3E}">
        <p14:creationId xmlns:p14="http://schemas.microsoft.com/office/powerpoint/2010/main" val="221375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13244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2278" y="1276908"/>
            <a:ext cx="9031722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調整我們的眼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光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神工作的季節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福音收割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教會體質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起來禱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告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國度復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興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70095" y="45770"/>
            <a:ext cx="660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凡事謝恩</a:t>
            </a:r>
          </a:p>
        </p:txBody>
      </p:sp>
    </p:spTree>
    <p:extLst>
      <p:ext uri="{BB962C8B-B14F-4D97-AF65-F5344CB8AC3E}">
        <p14:creationId xmlns:p14="http://schemas.microsoft.com/office/powerpoint/2010/main" val="277428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3" y="113244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234" y="1461615"/>
            <a:ext cx="9031722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在大災難中的平安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預備主合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用的器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皿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裝備耶和華的軍隊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70095" y="45770"/>
            <a:ext cx="660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預備主來</a:t>
            </a:r>
          </a:p>
        </p:txBody>
      </p:sp>
    </p:spTree>
    <p:extLst>
      <p:ext uri="{BB962C8B-B14F-4D97-AF65-F5344CB8AC3E}">
        <p14:creationId xmlns:p14="http://schemas.microsoft.com/office/powerpoint/2010/main" val="196903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800" y="116125"/>
            <a:ext cx="8826500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你既遵守我忍耐的道，我必在普天下人受試煉的時候，保守你免去你的試煉。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必快來，你要持守你所有的，免得人奪去你的冠冕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啟示錄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Revelation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3:10-11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Because you have kept the word of My </a:t>
            </a: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perseverance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I also will keep you from the hour of </a:t>
            </a: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testing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that hour which is about to come upon the whole </a:t>
            </a: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world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to </a:t>
            </a: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test 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those who dwell on the earth. </a:t>
            </a: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I am coming quickly; hold fast what you have, so that no one will take your crown</a:t>
            </a: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</a:t>
            </a: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81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79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6" y="116125"/>
            <a:ext cx="8974667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耶和華是我的牧者，我必不致缺乏。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使我躺臥在青草地上，領我在可安歇的水邊。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使我的靈魂甦醒，為自己的名引導我走義路。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雖然行過死蔭的幽谷，也不怕遭害，因為你與我同在；你的杖，你的竿，都安慰我。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我敵人面前，你為我擺設筵席；你用油膏了我的頭，使我的福杯滿溢。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一生一世必有恩惠慈愛隨著我；我且要住在耶和華的殿中，直到永遠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23:1-6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4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21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6" y="158458"/>
            <a:ext cx="8974667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請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為加利利小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組禱告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為小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朋友在家裡的學習狀況與親子關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係禱告；</a:t>
            </a: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為弟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兄們的工作與身體健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康禱告。</a:t>
            </a:r>
            <a:endParaRPr kumimoji="1" lang="en-US" altLang="zh-TW" sz="5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02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6" y="158458"/>
            <a:ext cx="8974667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請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為久依依小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組禱告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為新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冠病毒疫情能早日得控制，家人和各地親友身心靈都平安與健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康禱告。</a:t>
            </a:r>
            <a:endParaRPr kumimoji="1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主保守弟兄姐妹工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作不受疫情影響：不會遭到公司資遣，必須到公司上班的人不會被感染。</a:t>
            </a:r>
            <a:endParaRPr kumimoji="1" lang="en-US" altLang="zh-TW" sz="5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4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6" y="158458"/>
            <a:ext cx="897466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請為雅歌小組禱告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著小組裡的每一個身體有軟弱、病痛的人，求神能夠賜下完全的醫治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疫情趕快被控制住，也讓小組弟兄姊妹在這段期間依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然有不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能震動的平安。</a:t>
            </a:r>
            <a:endParaRPr kumimoji="1" lang="en-US" altLang="zh-TW" sz="5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69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6" y="158458"/>
            <a:ext cx="8974667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請為点线面小組禱告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为执政掌权的，为第一线的医务人员，为所有</a:t>
            </a:r>
            <a:r>
              <a:rPr kumimoji="1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grocery </a:t>
            </a: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stores 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工作的员工，还有因为疫情失去工作</a:t>
            </a: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/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遭遇财务困难的人祷告！求神怜悯并医</a:t>
            </a:r>
            <a:r>
              <a:rPr kumimoji="1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治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地！洪水泛滥时，祂依然坐着为王！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李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姐妹的</a:t>
            </a:r>
            <a:r>
              <a:rPr kumimoji="1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小女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兒</a:t>
            </a:r>
            <a:r>
              <a:rPr kumimoji="1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目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前在纽约，因疫情停课，所以打</a:t>
            </a:r>
            <a:r>
              <a:rPr kumimoji="1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算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4/7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开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车回来。求神保守她一路健康平安地回到家！</a:t>
            </a:r>
            <a:endParaRPr kumimoji="1" lang="en-US" altLang="zh-TW" sz="4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00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6" y="158458"/>
            <a:ext cx="8974667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請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為恩典小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組禱告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孫弟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兄</a:t>
            </a:r>
            <a:r>
              <a:rPr kumimoji="1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妈妈胰腺癌，现在非常疼痛，求神的医治和挪去病痛</a:t>
            </a:r>
            <a:r>
              <a:rPr kumimoji="1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CN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小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组里好几个家人还在纽约的，求神保守她们。最主要的求神止住怒气，赐下怜悯与医治，医治美国和全世界瘟疫正在流行的国家，保守所有在</a:t>
            </a: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front </a:t>
            </a:r>
            <a:r>
              <a:rPr kumimoji="1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line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医护人员不受病毒的感染。</a:t>
            </a:r>
            <a:endParaRPr kumimoji="1" lang="en-US" altLang="zh-TW" sz="4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17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6" y="158458"/>
            <a:ext cx="8974667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請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為活泉小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組禱告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主赐下平安给天下所有的人，并为所有执政掌权者祷告有知慧与能力治理国家、恢复正常秩序及运作</a:t>
            </a:r>
            <a:r>
              <a:rPr kumimoji="1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；</a:t>
            </a:r>
            <a:endParaRPr kumimoji="1" lang="en-US" altLang="zh-CN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</a:t>
            </a: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主的怜悯慈爱充满所有兄弟姐妹的心，在这困难的时候，我们仍然能彼此同心合一、彼此扶持、彼此鼓励、彼此打气，使我们能刚强壮胆勇敢前行，靠主得胜，并且得胜有余！</a:t>
            </a:r>
            <a:endParaRPr kumimoji="1" lang="en-US" altLang="zh-TW" sz="4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42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6" y="158458"/>
            <a:ext cx="897466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請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為迦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南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小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組禱告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请为欧阳姊妹能按时在四月七号做右侧乳腺癌全切术及手术的过程、术后的恢复祷告。</a:t>
            </a:r>
            <a:endParaRPr kumimoji="1" lang="en-US" altLang="zh-TW" sz="5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98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6" y="158458"/>
            <a:ext cx="8974667" cy="638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請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為榮耀小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組禱告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小组出席率很高，求主保守我们的聚会能供应弟兄姐妹的需要，坚心倚靠神，有耶稣的平安在我们心里做主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CN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儿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女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Portland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一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线医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生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向福</a:t>
            </a:r>
            <a:r>
              <a:rPr kumimoji="1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/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杜红的儿子</a:t>
            </a:r>
            <a:r>
              <a:rPr kumimoji="1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/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媳妇，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Amy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女儿</a:t>
            </a:r>
            <a:r>
              <a:rPr kumimoji="1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，祷告他们健康安全不受感染。</a:t>
            </a:r>
            <a:endParaRPr kumimoji="1" lang="en-US" altLang="zh-TW" sz="5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51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6" y="158458"/>
            <a:ext cx="8974667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請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為喜樂小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組禱告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弟兄姊妹同心合意興旺福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音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為久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未參加聚會的弟兄姊妹們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心能回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轉向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神禱告）；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為在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職埸的弟兄姊妹有 神的平安和供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應，在工作上榮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耀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神禱告；為所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有的家人都平安健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康禱告！</a:t>
            </a:r>
            <a:endParaRPr kumimoji="1" lang="en-US" altLang="zh-TW" sz="5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5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6" y="158458"/>
            <a:ext cx="8974667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請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為約書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亞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小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組禱告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望盡快可以恢復正常的小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組聚會作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息，因為我們都是有孩子的家庭，如果上網視訊會擔心會有溝通上的問題，尤其年幼的孩子需要看顧，再加上大部分的家長成員都還是未信主的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未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來希望可以恢復正常小組讀書會的方式，也希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望增加敬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拜和聖經教導的部分</a:t>
            </a:r>
            <a:endParaRPr kumimoji="1" lang="en-US" altLang="zh-TW" sz="4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46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6" y="158458"/>
            <a:ext cx="8974667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請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為愛加倍小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組禱告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有弟兄姊妹的家人親戚得癌症，有正在休養，有正在化療，求主醫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治安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慰，提昇免疫力，出入醫院疹所得平安。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為家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中的年長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者或是懷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孕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住家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或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住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老人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院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禱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告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求主保守他們身體健康，身心康泰，靈𥚃興盛。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主止息疫情擴散、安慰失去家人的人、醫治正在就醫的病患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者康復。</a:t>
            </a:r>
            <a:endParaRPr kumimoji="1" lang="en-US" altLang="zh-TW" sz="4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13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484" y="6608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7" y="742658"/>
            <a:ext cx="8964709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我留下平安給你們；我將我的平安賜給你們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我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所賜的，不像世人所賜的。你們心裡不要憂愁，也不要膽怯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14:27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Peace I leave with you; my peace I give you. I do not give to you as the world gives. Do not let your hearts be troubled and do not be afraid.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13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32751</TotalTime>
  <Words>2092</Words>
  <Application>Microsoft Office PowerPoint</Application>
  <PresentationFormat>On-screen Show (4:3)</PresentationFormat>
  <Paragraphs>209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29</vt:i4>
      </vt:variant>
    </vt:vector>
  </HeadingPairs>
  <TitlesOfParts>
    <vt:vector size="56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Cardo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2839</cp:revision>
  <dcterms:created xsi:type="dcterms:W3CDTF">2014-11-02T05:55:36Z</dcterms:created>
  <dcterms:modified xsi:type="dcterms:W3CDTF">2020-03-29T21:03:15Z</dcterms:modified>
</cp:coreProperties>
</file>