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9"/>
  </p:notesMasterIdLst>
  <p:sldIdLst>
    <p:sldId id="10113" r:id="rId11"/>
    <p:sldId id="10114" r:id="rId12"/>
    <p:sldId id="10153" r:id="rId13"/>
    <p:sldId id="10159" r:id="rId14"/>
    <p:sldId id="10154" r:id="rId15"/>
    <p:sldId id="10129" r:id="rId16"/>
    <p:sldId id="10137" r:id="rId17"/>
    <p:sldId id="10131" r:id="rId18"/>
    <p:sldId id="10120" r:id="rId19"/>
    <p:sldId id="10138" r:id="rId20"/>
    <p:sldId id="10160" r:id="rId21"/>
    <p:sldId id="10139" r:id="rId22"/>
    <p:sldId id="10133" r:id="rId23"/>
    <p:sldId id="10144" r:id="rId24"/>
    <p:sldId id="10130" r:id="rId25"/>
    <p:sldId id="10134" r:id="rId26"/>
    <p:sldId id="10116" r:id="rId27"/>
    <p:sldId id="10136" r:id="rId28"/>
    <p:sldId id="10141" r:id="rId29"/>
    <p:sldId id="10142" r:id="rId30"/>
    <p:sldId id="10135" r:id="rId31"/>
    <p:sldId id="10149" r:id="rId32"/>
    <p:sldId id="10143" r:id="rId33"/>
    <p:sldId id="10145" r:id="rId34"/>
    <p:sldId id="10132" r:id="rId35"/>
    <p:sldId id="10151" r:id="rId36"/>
    <p:sldId id="10147" r:id="rId37"/>
    <p:sldId id="10148" r:id="rId38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FF"/>
    <a:srgbClr val="FFCC99"/>
    <a:srgbClr val="FFCC66"/>
    <a:srgbClr val="FF99CC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0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在逆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境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中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同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行</a:t>
            </a:r>
            <a:endParaRPr kumimoji="1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Walking Together in Adversity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5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2020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1428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1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7" y="323528"/>
            <a:ext cx="9101667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我是葡萄樹，你們是枝子。常在我裡面的，我也常在他裡面，這人就多結果子；因為離了我，你們就不能做甚麼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John15:5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am the vine; you are the branches. If you remain in me and I in you, you will bear much fruit; apart from me you can do nothing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3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767" y="5816600"/>
            <a:ext cx="9101667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</a:t>
            </a:r>
            <a:r>
              <a:rPr kumimoji="1"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2" y="41125"/>
            <a:ext cx="7778418" cy="577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233" y="84667"/>
            <a:ext cx="8826500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不是你們揀選了我，是我揀選了你們，並且分派你們去結果子，叫你們的果子常存，使你們奉我的名，無論向父求甚麼，他就賜給你們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我這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樣吩咐你們，是要叫你們彼此相愛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John15:16-17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16  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did not choose me, but I chose you and appointed you so that you might go and bear fruit—fruit that will last</a:t>
            </a:r>
            <a:endParaRPr kumimoji="1" lang="en-US" altLang="zh-TW" sz="1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9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385" y="124254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066" y="1606881"/>
            <a:ext cx="9087861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委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kumimoji="1" lang="zh-TW" altLang="en-US" sz="60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與尊榮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Commitment &amp; Honor</a:t>
            </a:r>
            <a:endParaRPr kumimoji="1" lang="en-US" altLang="zh-TW" sz="4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自我的管理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Self control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限與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Limits &amp; Responsibility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222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關係的要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素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9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9548"/>
            <a:ext cx="9084733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神賜給我們，不是膽怯的心，乃是剛強、仁愛、謹守的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Timothy 1:7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the Spirit God gave us does not make us timid, but gives us power, love and self-discipline.</a:t>
            </a:r>
            <a:endParaRPr kumimoji="1" lang="en-US" altLang="zh-TW" sz="3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3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39" y="1822363"/>
            <a:ext cx="908786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剛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Powerful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6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軟</a:t>
            </a:r>
            <a:r>
              <a:rPr kumimoji="1" lang="zh-TW" altLang="en-US" sz="66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弱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Powerless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剛強與軟弱的人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37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39" y="1822363"/>
            <a:ext cx="908786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控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Controlling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怪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Blaming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缺乏能力</a:t>
            </a:r>
            <a:r>
              <a:rPr kumimoji="1"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內在生命 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Powerless Inner Life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軟弱的人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1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9548"/>
            <a:ext cx="9084733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小子們哪，你們是屬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神的，並且勝了他們；因為那在你們裡面的，比那在世界上的更大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4:4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You, dear children, are from God and have overcome them, because the one who is in you is greater than the one who is in the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world.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30578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39" y="1413477"/>
            <a:ext cx="908786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建立並保護關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Establish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&amp;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Protect Relationship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掌控人也不被掌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控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Does not control nor be controlled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活出尊榮文化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Culture of Honor Lifestyle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381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剛強的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77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39" y="1822363"/>
            <a:ext cx="90878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連結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5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Connection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中斷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5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Disconnection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連結與中斷的關係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31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連結與中斷的關係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1748367"/>
            <a:ext cx="87122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204248"/>
            <a:ext cx="9012767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愛裡沒有懼怕；愛既完全，就把懼怕除去。因為懼怕裡含著刑罰，懼怕的人在愛裡未得完全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們愛，因為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神先愛我們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4:18-19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no fear in love. But perfect love drives out fear, because fear has to do with punishment. The one who fears is not made perfect in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love. We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 because he first loved us.</a:t>
            </a:r>
            <a:endParaRPr kumimoji="1" lang="en-US" altLang="zh-TW" sz="2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39" y="1822363"/>
            <a:ext cx="908786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72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同意己</a:t>
            </a:r>
            <a:r>
              <a:rPr kumimoji="1" lang="zh-TW" altLang="en-US" sz="72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Agreeing with me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連結與了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Connection &amp;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Understanding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溝通的目標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0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溝通的陷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阱</a:t>
            </a:r>
            <a:endParaRPr kumimoji="1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7" y="1731433"/>
            <a:ext cx="8933275" cy="50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7" y="1731433"/>
            <a:ext cx="8933275" cy="5024967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68868" y="2820590"/>
            <a:ext cx="1659467" cy="1727200"/>
          </a:xfrm>
          <a:prstGeom prst="ellipse">
            <a:avLst/>
          </a:prstGeom>
          <a:solidFill>
            <a:srgbClr val="CCFFCC"/>
          </a:solidFill>
          <a:ln>
            <a:solidFill>
              <a:srgbClr val="C0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500" b="1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6919">
              <a:defRPr/>
            </a:pP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溝通的陷阱</a:t>
            </a:r>
          </a:p>
        </p:txBody>
      </p:sp>
      <p:sp>
        <p:nvSpPr>
          <p:cNvPr id="7" name="Oval 6"/>
          <p:cNvSpPr/>
          <p:nvPr/>
        </p:nvSpPr>
        <p:spPr>
          <a:xfrm>
            <a:off x="6824133" y="2928937"/>
            <a:ext cx="1659467" cy="1727200"/>
          </a:xfrm>
          <a:prstGeom prst="ellipse">
            <a:avLst/>
          </a:prstGeom>
          <a:solidFill>
            <a:srgbClr val="FFCCFF"/>
          </a:solidFill>
          <a:ln>
            <a:solidFill>
              <a:srgbClr val="C0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0" y="2921970"/>
            <a:ext cx="12107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15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？</a:t>
            </a:r>
            <a:endParaRPr lang="en-US" sz="115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2773" y="2802865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11500" b="1" dirty="0">
                <a:solidFill>
                  <a:srgbClr val="0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？</a:t>
            </a:r>
            <a:endParaRPr lang="en-US" sz="11500" b="1" dirty="0">
              <a:solidFill>
                <a:srgbClr val="0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溝通的陷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阱</a:t>
            </a:r>
            <a:endParaRPr kumimoji="1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434" y="1749421"/>
            <a:ext cx="5350815" cy="496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溝通的陷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阱</a:t>
            </a:r>
            <a:endParaRPr kumimoji="1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95" y="1707925"/>
            <a:ext cx="7569200" cy="503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40" y="1661305"/>
            <a:ext cx="89820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66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我關心你、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</a:t>
            </a:r>
            <a:r>
              <a:rPr kumimoji="1" lang="zh-TW" altLang="en-US" sz="66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kumimoji="1" lang="en-US" altLang="zh-TW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 care about you, and I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honor</a:t>
            </a:r>
            <a:r>
              <a:rPr kumimoji="1" lang="en-US" altLang="zh-TW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you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66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想法、感受、需要</a:t>
            </a:r>
            <a:r>
              <a:rPr kumimoji="1" lang="zh-TW" altLang="en-US" sz="60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Thoughts, Feeling, Needs</a:t>
            </a:r>
            <a:r>
              <a:rPr kumimoji="1" lang="zh-TW" altLang="en-US" sz="48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良性溝通的中心</a:t>
            </a:r>
            <a:r>
              <a:rPr kumimoji="1" lang="zh-TW" altLang="en-US" sz="72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kumimoji="1" lang="zh-TW" altLang="en-US" sz="72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26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4301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986" y="1995738"/>
            <a:ext cx="89820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「傾聽就是愛，</a:t>
            </a:r>
            <a:endParaRPr kumimoji="1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了解中有醫治」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7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良性溝通的中心信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息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3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6919">
              <a:defRPr/>
            </a:pP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良性雙贏的溝通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07" y="1765335"/>
            <a:ext cx="7083425" cy="502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6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6919">
              <a:defRPr/>
            </a:pP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良性雙贏的溝通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4850" y="2241289"/>
            <a:ext cx="9768417" cy="428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2916" y="119900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15" y="1271240"/>
            <a:ext cx="913277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肯定的言語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Words of Affirmation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服務的行動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Acts of Service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真心的禮物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Thoughtful Gifts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精心的時刻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Quality Time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身體的接觸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Physical Touch</a:t>
            </a:r>
            <a:endParaRPr kumimoji="1"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8334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五種愛的語言</a:t>
            </a:r>
            <a:r>
              <a:rPr kumimoji="1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Love Languages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184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9548"/>
            <a:ext cx="9084733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神賜給我們，不是膽怯的心，乃是剛強、仁愛、謹守的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Timothy 1:7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the Spirit God gave us does not make us timid, but gives us power, love and self-discipline.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9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活出</a:t>
            </a: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6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64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活出愛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33437</TotalTime>
  <Words>628</Words>
  <Application>Microsoft Office PowerPoint</Application>
  <PresentationFormat>On-screen Show (4:3)</PresentationFormat>
  <Paragraphs>148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56" baseType="lpstr">
      <vt:lpstr>Arial Unicode MS</vt:lpstr>
      <vt:lpstr>DFKai-SB</vt:lpstr>
      <vt:lpstr>DFKai-SB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Cardo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2917</cp:revision>
  <dcterms:created xsi:type="dcterms:W3CDTF">2014-11-02T05:55:36Z</dcterms:created>
  <dcterms:modified xsi:type="dcterms:W3CDTF">2020-04-05T19:53:46Z</dcterms:modified>
</cp:coreProperties>
</file>