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6.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7.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8.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90223" r:id="rId3"/>
    <p:sldMasterId id="2147493374" r:id="rId4"/>
    <p:sldMasterId id="2147498759" r:id="rId5"/>
    <p:sldMasterId id="2147500310" r:id="rId6"/>
    <p:sldMasterId id="2147500321" r:id="rId7"/>
    <p:sldMasterId id="2147500490" r:id="rId8"/>
    <p:sldMasterId id="2147500501" r:id="rId9"/>
    <p:sldMasterId id="2147501183" r:id="rId10"/>
  </p:sldMasterIdLst>
  <p:notesMasterIdLst>
    <p:notesMasterId r:id="rId49"/>
  </p:notesMasterIdLst>
  <p:sldIdLst>
    <p:sldId id="10113" r:id="rId11"/>
    <p:sldId id="10114" r:id="rId12"/>
    <p:sldId id="10159" r:id="rId13"/>
    <p:sldId id="10181" r:id="rId14"/>
    <p:sldId id="10182" r:id="rId15"/>
    <p:sldId id="10177" r:id="rId16"/>
    <p:sldId id="10200" r:id="rId17"/>
    <p:sldId id="10161" r:id="rId18"/>
    <p:sldId id="10183" r:id="rId19"/>
    <p:sldId id="10172" r:id="rId20"/>
    <p:sldId id="10201" r:id="rId21"/>
    <p:sldId id="10165" r:id="rId22"/>
    <p:sldId id="10166" r:id="rId23"/>
    <p:sldId id="10175" r:id="rId24"/>
    <p:sldId id="10164" r:id="rId25"/>
    <p:sldId id="10186" r:id="rId26"/>
    <p:sldId id="10185" r:id="rId27"/>
    <p:sldId id="10131" r:id="rId28"/>
    <p:sldId id="10120" r:id="rId29"/>
    <p:sldId id="10184" r:id="rId30"/>
    <p:sldId id="10174" r:id="rId31"/>
    <p:sldId id="10187" r:id="rId32"/>
    <p:sldId id="10169" r:id="rId33"/>
    <p:sldId id="10163" r:id="rId34"/>
    <p:sldId id="10188" r:id="rId35"/>
    <p:sldId id="10176" r:id="rId36"/>
    <p:sldId id="10195" r:id="rId37"/>
    <p:sldId id="10192" r:id="rId38"/>
    <p:sldId id="10189" r:id="rId39"/>
    <p:sldId id="10129" r:id="rId40"/>
    <p:sldId id="10170" r:id="rId41"/>
    <p:sldId id="10190" r:id="rId42"/>
    <p:sldId id="10191" r:id="rId43"/>
    <p:sldId id="10196" r:id="rId44"/>
    <p:sldId id="10173" r:id="rId45"/>
    <p:sldId id="10180" r:id="rId46"/>
    <p:sldId id="10147" r:id="rId47"/>
    <p:sldId id="10148" r:id="rId48"/>
  </p:sldIdLst>
  <p:sldSz cx="9144000" cy="6858000" type="screen4x3"/>
  <p:notesSz cx="6858000" cy="9144000"/>
  <p:defaultTextStyle>
    <a:defPPr>
      <a:defRPr lang="en-US"/>
    </a:defPPr>
    <a:lvl1pPr marL="0" algn="l" defTabSz="455927" rtl="0" eaLnBrk="1" latinLnBrk="0" hangingPunct="1">
      <a:defRPr sz="1800" kern="1200">
        <a:solidFill>
          <a:schemeClr val="tx1"/>
        </a:solidFill>
        <a:latin typeface="+mn-lt"/>
        <a:ea typeface="+mn-ea"/>
        <a:cs typeface="+mn-cs"/>
      </a:defRPr>
    </a:lvl1pPr>
    <a:lvl2pPr marL="455927" algn="l" defTabSz="455927" rtl="0" eaLnBrk="1" latinLnBrk="0" hangingPunct="1">
      <a:defRPr sz="1800" kern="1200">
        <a:solidFill>
          <a:schemeClr val="tx1"/>
        </a:solidFill>
        <a:latin typeface="+mn-lt"/>
        <a:ea typeface="+mn-ea"/>
        <a:cs typeface="+mn-cs"/>
      </a:defRPr>
    </a:lvl2pPr>
    <a:lvl3pPr marL="911869" algn="l" defTabSz="455927" rtl="0" eaLnBrk="1" latinLnBrk="0" hangingPunct="1">
      <a:defRPr sz="1800" kern="1200">
        <a:solidFill>
          <a:schemeClr val="tx1"/>
        </a:solidFill>
        <a:latin typeface="+mn-lt"/>
        <a:ea typeface="+mn-ea"/>
        <a:cs typeface="+mn-cs"/>
      </a:defRPr>
    </a:lvl3pPr>
    <a:lvl4pPr marL="1367816" algn="l" defTabSz="455927" rtl="0" eaLnBrk="1" latinLnBrk="0" hangingPunct="1">
      <a:defRPr sz="1800" kern="1200">
        <a:solidFill>
          <a:schemeClr val="tx1"/>
        </a:solidFill>
        <a:latin typeface="+mn-lt"/>
        <a:ea typeface="+mn-ea"/>
        <a:cs typeface="+mn-cs"/>
      </a:defRPr>
    </a:lvl4pPr>
    <a:lvl5pPr marL="1823750" algn="l" defTabSz="455927" rtl="0" eaLnBrk="1" latinLnBrk="0" hangingPunct="1">
      <a:defRPr sz="1800" kern="1200">
        <a:solidFill>
          <a:schemeClr val="tx1"/>
        </a:solidFill>
        <a:latin typeface="+mn-lt"/>
        <a:ea typeface="+mn-ea"/>
        <a:cs typeface="+mn-cs"/>
      </a:defRPr>
    </a:lvl5pPr>
    <a:lvl6pPr marL="2279684" algn="l" defTabSz="455927" rtl="0" eaLnBrk="1" latinLnBrk="0" hangingPunct="1">
      <a:defRPr sz="1800" kern="1200">
        <a:solidFill>
          <a:schemeClr val="tx1"/>
        </a:solidFill>
        <a:latin typeface="+mn-lt"/>
        <a:ea typeface="+mn-ea"/>
        <a:cs typeface="+mn-cs"/>
      </a:defRPr>
    </a:lvl6pPr>
    <a:lvl7pPr marL="2735629" algn="l" defTabSz="455927" rtl="0" eaLnBrk="1" latinLnBrk="0" hangingPunct="1">
      <a:defRPr sz="1800" kern="1200">
        <a:solidFill>
          <a:schemeClr val="tx1"/>
        </a:solidFill>
        <a:latin typeface="+mn-lt"/>
        <a:ea typeface="+mn-ea"/>
        <a:cs typeface="+mn-cs"/>
      </a:defRPr>
    </a:lvl7pPr>
    <a:lvl8pPr marL="3191559" algn="l" defTabSz="455927" rtl="0" eaLnBrk="1" latinLnBrk="0" hangingPunct="1">
      <a:defRPr sz="1800" kern="1200">
        <a:solidFill>
          <a:schemeClr val="tx1"/>
        </a:solidFill>
        <a:latin typeface="+mn-lt"/>
        <a:ea typeface="+mn-ea"/>
        <a:cs typeface="+mn-cs"/>
      </a:defRPr>
    </a:lvl8pPr>
    <a:lvl9pPr marL="3647495" algn="l" defTabSz="45592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CC"/>
    <a:srgbClr val="FFCCFF"/>
    <a:srgbClr val="FFCC99"/>
    <a:srgbClr val="FFCC66"/>
    <a:srgbClr val="FF99CC"/>
    <a:srgbClr val="FFFF99"/>
    <a:srgbClr val="FFCCCC"/>
    <a:srgbClr val="FFFF66"/>
    <a:srgbClr val="FFCC00"/>
    <a:srgbClr val="FF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7726" autoAdjust="0"/>
    <p:restoredTop sz="94670" autoAdjust="0"/>
  </p:normalViewPr>
  <p:slideViewPr>
    <p:cSldViewPr snapToGrid="0" snapToObjects="1">
      <p:cViewPr varScale="1">
        <p:scale>
          <a:sx n="75" d="100"/>
          <a:sy n="75" d="100"/>
        </p:scale>
        <p:origin x="560" y="32"/>
      </p:cViewPr>
      <p:guideLst>
        <p:guide orient="horz" pos="2160"/>
        <p:guide pos="2880"/>
      </p:guideLst>
    </p:cSldViewPr>
  </p:slideViewPr>
  <p:outlineViewPr>
    <p:cViewPr>
      <p:scale>
        <a:sx n="33" d="100"/>
        <a:sy n="33" d="100"/>
      </p:scale>
      <p:origin x="0" y="-42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slide" Target="slides/slide3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8" Type="http://schemas.openxmlformats.org/officeDocument/2006/relationships/slideMaster" Target="slideMasters/slideMaster8.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4/19/2020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5927" rtl="0" eaLnBrk="1" latinLnBrk="0" hangingPunct="1">
      <a:defRPr sz="1200" kern="1200">
        <a:solidFill>
          <a:schemeClr val="tx1"/>
        </a:solidFill>
        <a:latin typeface="+mn-lt"/>
        <a:ea typeface="+mn-ea"/>
        <a:cs typeface="+mn-cs"/>
      </a:defRPr>
    </a:lvl1pPr>
    <a:lvl2pPr marL="455927" algn="l" defTabSz="455927" rtl="0" eaLnBrk="1" latinLnBrk="0" hangingPunct="1">
      <a:defRPr sz="1200" kern="1200">
        <a:solidFill>
          <a:schemeClr val="tx1"/>
        </a:solidFill>
        <a:latin typeface="+mn-lt"/>
        <a:ea typeface="+mn-ea"/>
        <a:cs typeface="+mn-cs"/>
      </a:defRPr>
    </a:lvl2pPr>
    <a:lvl3pPr marL="911869" algn="l" defTabSz="455927" rtl="0" eaLnBrk="1" latinLnBrk="0" hangingPunct="1">
      <a:defRPr sz="1200" kern="1200">
        <a:solidFill>
          <a:schemeClr val="tx1"/>
        </a:solidFill>
        <a:latin typeface="+mn-lt"/>
        <a:ea typeface="+mn-ea"/>
        <a:cs typeface="+mn-cs"/>
      </a:defRPr>
    </a:lvl3pPr>
    <a:lvl4pPr marL="1367816" algn="l" defTabSz="455927" rtl="0" eaLnBrk="1" latinLnBrk="0" hangingPunct="1">
      <a:defRPr sz="1200" kern="1200">
        <a:solidFill>
          <a:schemeClr val="tx1"/>
        </a:solidFill>
        <a:latin typeface="+mn-lt"/>
        <a:ea typeface="+mn-ea"/>
        <a:cs typeface="+mn-cs"/>
      </a:defRPr>
    </a:lvl4pPr>
    <a:lvl5pPr marL="1823750" algn="l" defTabSz="455927" rtl="0" eaLnBrk="1" latinLnBrk="0" hangingPunct="1">
      <a:defRPr sz="1200" kern="1200">
        <a:solidFill>
          <a:schemeClr val="tx1"/>
        </a:solidFill>
        <a:latin typeface="+mn-lt"/>
        <a:ea typeface="+mn-ea"/>
        <a:cs typeface="+mn-cs"/>
      </a:defRPr>
    </a:lvl5pPr>
    <a:lvl6pPr marL="2279684" algn="l" defTabSz="455927" rtl="0" eaLnBrk="1" latinLnBrk="0" hangingPunct="1">
      <a:defRPr sz="1200" kern="1200">
        <a:solidFill>
          <a:schemeClr val="tx1"/>
        </a:solidFill>
        <a:latin typeface="+mn-lt"/>
        <a:ea typeface="+mn-ea"/>
        <a:cs typeface="+mn-cs"/>
      </a:defRPr>
    </a:lvl6pPr>
    <a:lvl7pPr marL="2735629" algn="l" defTabSz="455927" rtl="0" eaLnBrk="1" latinLnBrk="0" hangingPunct="1">
      <a:defRPr sz="1200" kern="1200">
        <a:solidFill>
          <a:schemeClr val="tx1"/>
        </a:solidFill>
        <a:latin typeface="+mn-lt"/>
        <a:ea typeface="+mn-ea"/>
        <a:cs typeface="+mn-cs"/>
      </a:defRPr>
    </a:lvl7pPr>
    <a:lvl8pPr marL="3191559" algn="l" defTabSz="455927" rtl="0" eaLnBrk="1" latinLnBrk="0" hangingPunct="1">
      <a:defRPr sz="1200" kern="1200">
        <a:solidFill>
          <a:schemeClr val="tx1"/>
        </a:solidFill>
        <a:latin typeface="+mn-lt"/>
        <a:ea typeface="+mn-ea"/>
        <a:cs typeface="+mn-cs"/>
      </a:defRPr>
    </a:lvl8pPr>
    <a:lvl9pPr marL="3647495" algn="l" defTabSz="45592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5927"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5927"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023492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2978" y="1428739"/>
            <a:ext cx="77724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142977" y="6000775"/>
            <a:ext cx="7786742" cy="752468"/>
          </a:xfrm>
        </p:spPr>
        <p:txBody>
          <a:bodyPr lIns="0" tIns="0" rIns="0" bIns="0">
            <a:noAutofit/>
          </a:bodyPr>
          <a:lstStyle>
            <a:lvl1pPr marL="0" indent="0" algn="ctr">
              <a:buNone/>
              <a:defRPr>
                <a:solidFill>
                  <a:schemeClr val="bg1"/>
                </a:solidFill>
              </a:defRPr>
            </a:lvl1pPr>
            <a:lvl2pPr marL="455927" indent="0" algn="ctr">
              <a:buNone/>
              <a:defRPr>
                <a:solidFill>
                  <a:schemeClr val="tx1">
                    <a:tint val="75000"/>
                  </a:schemeClr>
                </a:solidFill>
              </a:defRPr>
            </a:lvl2pPr>
            <a:lvl3pPr marL="911869" indent="0" algn="ctr">
              <a:buNone/>
              <a:defRPr>
                <a:solidFill>
                  <a:schemeClr val="tx1">
                    <a:tint val="75000"/>
                  </a:schemeClr>
                </a:solidFill>
              </a:defRPr>
            </a:lvl3pPr>
            <a:lvl4pPr marL="1367816" indent="0" algn="ctr">
              <a:buNone/>
              <a:defRPr>
                <a:solidFill>
                  <a:schemeClr val="tx1">
                    <a:tint val="75000"/>
                  </a:schemeClr>
                </a:solidFill>
              </a:defRPr>
            </a:lvl4pPr>
            <a:lvl5pPr marL="1823750" indent="0" algn="ctr">
              <a:buNone/>
              <a:defRPr>
                <a:solidFill>
                  <a:schemeClr val="tx1">
                    <a:tint val="75000"/>
                  </a:schemeClr>
                </a:solidFill>
              </a:defRPr>
            </a:lvl5pPr>
            <a:lvl6pPr marL="2279684" indent="0" algn="ctr">
              <a:buNone/>
              <a:defRPr>
                <a:solidFill>
                  <a:schemeClr val="tx1">
                    <a:tint val="75000"/>
                  </a:schemeClr>
                </a:solidFill>
              </a:defRPr>
            </a:lvl6pPr>
            <a:lvl7pPr marL="2735629" indent="0" algn="ctr">
              <a:buNone/>
              <a:defRPr>
                <a:solidFill>
                  <a:schemeClr val="tx1">
                    <a:tint val="75000"/>
                  </a:schemeClr>
                </a:solidFill>
              </a:defRPr>
            </a:lvl7pPr>
            <a:lvl8pPr marL="3191559" indent="0" algn="ctr">
              <a:buNone/>
              <a:defRPr>
                <a:solidFill>
                  <a:schemeClr val="tx1">
                    <a:tint val="75000"/>
                  </a:schemeClr>
                </a:solidFill>
              </a:defRPr>
            </a:lvl8pPr>
            <a:lvl9pPr marL="3647495"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2643174"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14282" y="1600202"/>
            <a:ext cx="8786874"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42912" y="642927"/>
            <a:ext cx="77724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642912" y="5214959"/>
            <a:ext cx="7772400" cy="1285884"/>
          </a:xfrm>
        </p:spPr>
        <p:txBody>
          <a:bodyPr anchor="b">
            <a:normAutofit/>
          </a:bodyPr>
          <a:lstStyle>
            <a:lvl1pPr marL="0" indent="0" algn="ctr">
              <a:buNone/>
              <a:defRPr sz="3200" b="0">
                <a:solidFill>
                  <a:schemeClr val="bg1"/>
                </a:solidFill>
              </a:defRPr>
            </a:lvl1pPr>
            <a:lvl2pPr marL="455927" indent="0">
              <a:buNone/>
              <a:defRPr sz="1800">
                <a:solidFill>
                  <a:schemeClr val="tx1">
                    <a:tint val="75000"/>
                  </a:schemeClr>
                </a:solidFill>
              </a:defRPr>
            </a:lvl2pPr>
            <a:lvl3pPr marL="911869" indent="0">
              <a:buNone/>
              <a:defRPr sz="1600">
                <a:solidFill>
                  <a:schemeClr val="tx1">
                    <a:tint val="75000"/>
                  </a:schemeClr>
                </a:solidFill>
              </a:defRPr>
            </a:lvl3pPr>
            <a:lvl4pPr marL="1367816" indent="0">
              <a:buNone/>
              <a:defRPr sz="1400">
                <a:solidFill>
                  <a:schemeClr val="tx1">
                    <a:tint val="75000"/>
                  </a:schemeClr>
                </a:solidFill>
              </a:defRPr>
            </a:lvl4pPr>
            <a:lvl5pPr marL="1823750" indent="0">
              <a:buNone/>
              <a:defRPr sz="1400">
                <a:solidFill>
                  <a:schemeClr val="tx1">
                    <a:tint val="75000"/>
                  </a:schemeClr>
                </a:solidFill>
              </a:defRPr>
            </a:lvl5pPr>
            <a:lvl6pPr marL="2279684" indent="0">
              <a:buNone/>
              <a:defRPr sz="1400">
                <a:solidFill>
                  <a:schemeClr val="tx1">
                    <a:tint val="75000"/>
                  </a:schemeClr>
                </a:solidFill>
              </a:defRPr>
            </a:lvl6pPr>
            <a:lvl7pPr marL="2735629" indent="0">
              <a:buNone/>
              <a:defRPr sz="1400">
                <a:solidFill>
                  <a:schemeClr val="tx1">
                    <a:tint val="75000"/>
                  </a:schemeClr>
                </a:solidFill>
              </a:defRPr>
            </a:lvl7pPr>
            <a:lvl8pPr marL="3191559" indent="0">
              <a:buNone/>
              <a:defRPr sz="1400">
                <a:solidFill>
                  <a:schemeClr val="tx1">
                    <a:tint val="75000"/>
                  </a:schemeClr>
                </a:solidFill>
              </a:defRPr>
            </a:lvl8pPr>
            <a:lvl9pPr marL="3647495"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3357659" y="3071855"/>
            <a:ext cx="2270585"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42845" y="1600202"/>
            <a:ext cx="4214842"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3" y="1600202"/>
            <a:ext cx="4352956"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71"/>
            <a:ext cx="4040188"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114" y="1535171"/>
            <a:ext cx="4041775"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14"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00166" y="7"/>
            <a:ext cx="7643834"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3786183" y="1500247"/>
            <a:ext cx="5357818"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42849" y="1500184"/>
            <a:ext cx="3500462" cy="5214976"/>
          </a:xfrm>
        </p:spPr>
        <p:txBody>
          <a:bodyPr>
            <a:normAutofit/>
          </a:bodyPr>
          <a:lstStyle>
            <a:lvl1pPr marL="0" indent="0">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4284" y="5505577"/>
            <a:ext cx="8715436" cy="446027"/>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1928794" y="142854"/>
            <a:ext cx="7072362" cy="5286412"/>
          </a:xfrm>
        </p:spPr>
        <p:txBody>
          <a:bodyPr/>
          <a:lstStyle>
            <a:lvl1pPr marL="0" indent="0">
              <a:buNone/>
              <a:defRPr sz="3200"/>
            </a:lvl1pPr>
            <a:lvl2pPr marL="455927" indent="0">
              <a:buNone/>
              <a:defRPr sz="2800"/>
            </a:lvl2pPr>
            <a:lvl3pPr marL="911869" indent="0">
              <a:buNone/>
              <a:defRPr sz="2400"/>
            </a:lvl3pPr>
            <a:lvl4pPr marL="1367816" indent="0">
              <a:buNone/>
              <a:defRPr sz="2000"/>
            </a:lvl4pPr>
            <a:lvl5pPr marL="1823750" indent="0">
              <a:buNone/>
              <a:defRPr sz="2000"/>
            </a:lvl5pPr>
            <a:lvl6pPr marL="2279684" indent="0">
              <a:buNone/>
              <a:defRPr sz="2000"/>
            </a:lvl6pPr>
            <a:lvl7pPr marL="2735629" indent="0">
              <a:buNone/>
              <a:defRPr sz="2000"/>
            </a:lvl7pPr>
            <a:lvl8pPr marL="3191559" indent="0">
              <a:buNone/>
              <a:defRPr sz="2000"/>
            </a:lvl8pPr>
            <a:lvl9pPr marL="3647495"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14284" y="6072323"/>
            <a:ext cx="8715436" cy="633431"/>
          </a:xfrm>
        </p:spPr>
        <p:txBody>
          <a:bodyPr>
            <a:normAutofit/>
          </a:bodyPr>
          <a:lstStyle>
            <a:lvl1pPr marL="0" indent="0" algn="r">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502"/>
            <a:ext cx="21336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4/19/2020</a:t>
            </a:fld>
            <a:endParaRPr lang="en-GB">
              <a:solidFill>
                <a:prstClr val="black"/>
              </a:solidFill>
            </a:endParaRPr>
          </a:p>
        </p:txBody>
      </p:sp>
      <p:sp>
        <p:nvSpPr>
          <p:cNvPr id="5" name="Footer Placeholder 4"/>
          <p:cNvSpPr>
            <a:spLocks noGrp="1"/>
          </p:cNvSpPr>
          <p:nvPr>
            <p:ph type="ftr" sz="quarter" idx="11"/>
          </p:nvPr>
        </p:nvSpPr>
        <p:spPr>
          <a:xfrm>
            <a:off x="3124201" y="6356502"/>
            <a:ext cx="28956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6553200" y="6356502"/>
            <a:ext cx="21336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790"/>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79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502"/>
            <a:ext cx="21336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4/19/2020</a:t>
            </a:fld>
            <a:endParaRPr lang="en-GB">
              <a:solidFill>
                <a:prstClr val="black"/>
              </a:solidFill>
            </a:endParaRPr>
          </a:p>
        </p:txBody>
      </p:sp>
      <p:sp>
        <p:nvSpPr>
          <p:cNvPr id="5" name="Footer Placeholder 4"/>
          <p:cNvSpPr>
            <a:spLocks noGrp="1"/>
          </p:cNvSpPr>
          <p:nvPr>
            <p:ph type="ftr" sz="quarter" idx="11"/>
          </p:nvPr>
        </p:nvSpPr>
        <p:spPr>
          <a:xfrm>
            <a:off x="3124201" y="6356502"/>
            <a:ext cx="28956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6553200" y="6356502"/>
            <a:ext cx="21336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6"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1594" y="4194286"/>
            <a:ext cx="6018212"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1594" y="3617956"/>
            <a:ext cx="6018212"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4"/>
            <a:ext cx="77724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722313" y="2906791"/>
            <a:ext cx="7772400" cy="1500187"/>
          </a:xfrm>
        </p:spPr>
        <p:txBody>
          <a:bodyPr anchor="b"/>
          <a:lstStyle>
            <a:lvl1pPr marL="0" indent="0">
              <a:buNone/>
              <a:defRPr sz="2000"/>
            </a:lvl1pPr>
            <a:lvl2pPr marL="456090" indent="0">
              <a:buNone/>
              <a:defRPr sz="1800"/>
            </a:lvl2pPr>
            <a:lvl3pPr marL="912197" indent="0">
              <a:buNone/>
              <a:defRPr sz="1600"/>
            </a:lvl3pPr>
            <a:lvl4pPr marL="1368305" indent="0">
              <a:buNone/>
              <a:defRPr sz="1400"/>
            </a:lvl4pPr>
            <a:lvl5pPr marL="1824404" indent="0">
              <a:buNone/>
              <a:defRPr sz="1400"/>
            </a:lvl5pPr>
            <a:lvl6pPr marL="2280499" indent="0">
              <a:buNone/>
              <a:defRPr sz="1400"/>
            </a:lvl6pPr>
            <a:lvl7pPr marL="2736608" indent="0">
              <a:buNone/>
              <a:defRPr sz="1400"/>
            </a:lvl7pPr>
            <a:lvl8pPr marL="3192703" indent="0">
              <a:buNone/>
              <a:defRPr sz="1400"/>
            </a:lvl8pPr>
            <a:lvl9pPr marL="3648802"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828675" y="1990783"/>
            <a:ext cx="3703638"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4684799" y="1990783"/>
            <a:ext cx="3705225"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457200" y="1535171"/>
            <a:ext cx="4040188"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4645114" y="1535171"/>
            <a:ext cx="4041775"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4645114"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56" y="273191"/>
            <a:ext cx="3008313"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3575053" y="27320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457256" y="1435162"/>
            <a:ext cx="3008313" cy="46910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6"/>
            <a:ext cx="54864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1792288" y="612783"/>
            <a:ext cx="5486400" cy="4114800"/>
          </a:xfrm>
        </p:spPr>
        <p:txBody>
          <a:bodyPr/>
          <a:lstStyle>
            <a:lvl1pPr marL="0" indent="0">
              <a:buNone/>
              <a:defRPr sz="3200"/>
            </a:lvl1pPr>
            <a:lvl2pPr marL="456090" indent="0">
              <a:buNone/>
              <a:defRPr sz="2800"/>
            </a:lvl2pPr>
            <a:lvl3pPr marL="912197" indent="0">
              <a:buNone/>
              <a:defRPr sz="2400"/>
            </a:lvl3pPr>
            <a:lvl4pPr marL="1368305" indent="0">
              <a:buNone/>
              <a:defRPr sz="2000"/>
            </a:lvl4pPr>
            <a:lvl5pPr marL="1824404" indent="0">
              <a:buNone/>
              <a:defRPr sz="2000"/>
            </a:lvl5pPr>
            <a:lvl6pPr marL="2280499" indent="0">
              <a:buNone/>
              <a:defRPr sz="2000"/>
            </a:lvl6pPr>
            <a:lvl7pPr marL="2736608" indent="0">
              <a:buNone/>
              <a:defRPr sz="2000"/>
            </a:lvl7pPr>
            <a:lvl8pPr marL="3192703" indent="0">
              <a:buNone/>
              <a:defRPr sz="2000"/>
            </a:lvl8pPr>
            <a:lvl9pPr marL="3648802" indent="0">
              <a:buNone/>
              <a:defRPr sz="2000"/>
            </a:lvl9pPr>
          </a:lstStyle>
          <a:p>
            <a:endParaRPr lang="zh-TW" altLang="en-US"/>
          </a:p>
        </p:txBody>
      </p:sp>
      <p:sp>
        <p:nvSpPr>
          <p:cNvPr id="4" name="Text Placeholder 3"/>
          <p:cNvSpPr>
            <a:spLocks noGrp="1"/>
          </p:cNvSpPr>
          <p:nvPr>
            <p:ph type="body" sz="half" idx="2"/>
          </p:nvPr>
        </p:nvSpPr>
        <p:spPr>
          <a:xfrm>
            <a:off x="1792288" y="5367460"/>
            <a:ext cx="5486400" cy="8048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00906" y="846219"/>
            <a:ext cx="1889125"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828676" y="846219"/>
            <a:ext cx="5519738"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508"/>
            <a:ext cx="7772400" cy="1470025"/>
          </a:xfrm>
          <a:prstGeom prst="rect">
            <a:avLst/>
          </a:prstGeom>
        </p:spPr>
        <p:txBody>
          <a:bodyPr lIns="91326" tIns="45664" rIns="91326" bIns="45664"/>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a:prstGeom prst="rect">
            <a:avLst/>
          </a:prstGeom>
        </p:spPr>
        <p:txBody>
          <a:bodyPr lIns="91326" tIns="45664" rIns="91326" bIns="45664"/>
          <a:lstStyle>
            <a:lvl1pPr marL="0" indent="0" algn="ctr">
              <a:buNone/>
              <a:defRPr/>
            </a:lvl1pPr>
            <a:lvl2pPr marL="456633" indent="0" algn="ctr">
              <a:buNone/>
              <a:defRPr/>
            </a:lvl2pPr>
            <a:lvl3pPr marL="913274" indent="0" algn="ctr">
              <a:buNone/>
              <a:defRPr/>
            </a:lvl3pPr>
            <a:lvl4pPr marL="1369920" indent="0" algn="ctr">
              <a:buNone/>
              <a:defRPr/>
            </a:lvl4pPr>
            <a:lvl5pPr marL="1826557" indent="0" algn="ctr">
              <a:buNone/>
              <a:defRPr/>
            </a:lvl5pPr>
            <a:lvl6pPr marL="2283192" indent="0" algn="ctr">
              <a:buNone/>
              <a:defRPr/>
            </a:lvl6pPr>
            <a:lvl7pPr marL="2739836" indent="0" algn="ctr">
              <a:buNone/>
              <a:defRPr/>
            </a:lvl7pPr>
            <a:lvl8pPr marL="3196470" indent="0" algn="ctr">
              <a:buNone/>
              <a:defRPr/>
            </a:lvl8pPr>
            <a:lvl9pPr marL="3653112" indent="0" algn="ctr">
              <a:buNone/>
              <a:defRPr/>
            </a:lvl9pPr>
          </a:lstStyle>
          <a:p>
            <a:r>
              <a:rPr lang="zh-TW" altLang="en-US" smtClean="0"/>
              <a:t>按一下以編輯母片副標題樣式</a:t>
            </a:r>
            <a:endParaRPr lang="zh-TW" altLang="en-US"/>
          </a:p>
        </p:txBody>
      </p:sp>
    </p:spTree>
    <p:extLst>
      <p:ext uri="{BB962C8B-B14F-4D97-AF65-F5344CB8AC3E}">
        <p14:creationId xmlns:p14="http://schemas.microsoft.com/office/powerpoint/2010/main" val="20422622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9"/>
            <a:ext cx="82296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idx="1"/>
          </p:nvPr>
        </p:nvSpPr>
        <p:spPr>
          <a:xfrm>
            <a:off x="457200" y="1600255"/>
            <a:ext cx="8229600" cy="4525963"/>
          </a:xfrm>
          <a:prstGeom prst="rect">
            <a:avLst/>
          </a:prstGeom>
        </p:spPr>
        <p:txBody>
          <a:bodyPr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4074074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7007"/>
            <a:ext cx="7772400" cy="1362075"/>
          </a:xfrm>
          <a:prstGeom prst="rect">
            <a:avLst/>
          </a:prstGeom>
        </p:spPr>
        <p:txBody>
          <a:bodyPr lIns="91326" tIns="45664" rIns="91326" bIns="45664"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61"/>
            <a:ext cx="7772400" cy="1500187"/>
          </a:xfrm>
          <a:prstGeom prst="rect">
            <a:avLst/>
          </a:prstGeom>
        </p:spPr>
        <p:txBody>
          <a:bodyPr lIns="91326" tIns="45664" rIns="91326" bIns="45664" anchor="b"/>
          <a:lstStyle>
            <a:lvl1pPr marL="0" indent="0">
              <a:buNone/>
              <a:defRPr sz="2000"/>
            </a:lvl1pPr>
            <a:lvl2pPr marL="456633" indent="0">
              <a:buNone/>
              <a:defRPr sz="1800"/>
            </a:lvl2pPr>
            <a:lvl3pPr marL="913274" indent="0">
              <a:buNone/>
              <a:defRPr sz="1600"/>
            </a:lvl3pPr>
            <a:lvl4pPr marL="1369920" indent="0">
              <a:buNone/>
              <a:defRPr sz="1400"/>
            </a:lvl4pPr>
            <a:lvl5pPr marL="1826557" indent="0">
              <a:buNone/>
              <a:defRPr sz="1400"/>
            </a:lvl5pPr>
            <a:lvl6pPr marL="2283192" indent="0">
              <a:buNone/>
              <a:defRPr sz="1400"/>
            </a:lvl6pPr>
            <a:lvl7pPr marL="2739836" indent="0">
              <a:buNone/>
              <a:defRPr sz="1400"/>
            </a:lvl7pPr>
            <a:lvl8pPr marL="3196470" indent="0">
              <a:buNone/>
              <a:defRPr sz="1400"/>
            </a:lvl8pPr>
            <a:lvl9pPr marL="3653112" indent="0">
              <a:buNone/>
              <a:defRPr sz="1400"/>
            </a:lvl9pPr>
          </a:lstStyle>
          <a:p>
            <a:pPr lvl="0"/>
            <a:r>
              <a:rPr lang="zh-TW" altLang="en-US" smtClean="0"/>
              <a:t>按一下以編輯母片文字樣式</a:t>
            </a:r>
          </a:p>
        </p:txBody>
      </p:sp>
    </p:spTree>
    <p:extLst>
      <p:ext uri="{BB962C8B-B14F-4D97-AF65-F5344CB8AC3E}">
        <p14:creationId xmlns:p14="http://schemas.microsoft.com/office/powerpoint/2010/main" val="3162038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9"/>
            <a:ext cx="82296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55"/>
            <a:ext cx="40386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55"/>
            <a:ext cx="40386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8211261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9"/>
            <a:ext cx="8229600" cy="1143000"/>
          </a:xfrm>
          <a:prstGeom prst="rect">
            <a:avLst/>
          </a:prstGeom>
        </p:spPr>
        <p:txBody>
          <a:bodyPr lIns="91326" tIns="45664" rIns="91326" bIns="45664"/>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47"/>
            <a:ext cx="4040188"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86" y="1535147"/>
            <a:ext cx="4041775"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86" y="2174875"/>
            <a:ext cx="4041775"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40033018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9"/>
            <a:ext cx="8229600" cy="1143000"/>
          </a:xfrm>
          <a:prstGeom prst="rect">
            <a:avLst/>
          </a:prstGeom>
        </p:spPr>
        <p:txBody>
          <a:bodyPr lIns="91326" tIns="45664" rIns="91326" bIns="45664"/>
          <a:lstStyle/>
          <a:p>
            <a:r>
              <a:rPr lang="zh-TW" altLang="en-US" smtClean="0"/>
              <a:t>按一下以編輯母片標題樣式</a:t>
            </a:r>
            <a:endParaRPr lang="zh-TW" altLang="en-US"/>
          </a:p>
        </p:txBody>
      </p:sp>
    </p:spTree>
    <p:extLst>
      <p:ext uri="{BB962C8B-B14F-4D97-AF65-F5344CB8AC3E}">
        <p14:creationId xmlns:p14="http://schemas.microsoft.com/office/powerpoint/2010/main" val="20248709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4983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32" y="273107"/>
            <a:ext cx="3008313" cy="1162051"/>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158"/>
            <a:ext cx="5111750" cy="5853113"/>
          </a:xfrm>
          <a:prstGeom prst="rect">
            <a:avLst/>
          </a:prstGeom>
        </p:spPr>
        <p:txBody>
          <a:bodyPr lIns="91326" tIns="45664" rIns="91326" bIns="45664"/>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32" y="1435133"/>
            <a:ext cx="3008313" cy="46910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4442872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59"/>
            <a:ext cx="5486400" cy="566739"/>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83"/>
            <a:ext cx="5486400" cy="4114800"/>
          </a:xfrm>
          <a:prstGeom prst="rect">
            <a:avLst/>
          </a:prstGeom>
        </p:spPr>
        <p:txBody>
          <a:bodyPr lIns="91326" tIns="45664" rIns="91326" bIns="45664"/>
          <a:lstStyle>
            <a:lvl1pPr marL="0" indent="0">
              <a:buNone/>
              <a:defRPr sz="3200"/>
            </a:lvl1pPr>
            <a:lvl2pPr marL="456633" indent="0">
              <a:buNone/>
              <a:defRPr sz="2800"/>
            </a:lvl2pPr>
            <a:lvl3pPr marL="913274" indent="0">
              <a:buNone/>
              <a:defRPr sz="2400"/>
            </a:lvl3pPr>
            <a:lvl4pPr marL="1369920" indent="0">
              <a:buNone/>
              <a:defRPr sz="2000"/>
            </a:lvl4pPr>
            <a:lvl5pPr marL="1826557" indent="0">
              <a:buNone/>
              <a:defRPr sz="2000"/>
            </a:lvl5pPr>
            <a:lvl6pPr marL="2283192" indent="0">
              <a:buNone/>
              <a:defRPr sz="2000"/>
            </a:lvl6pPr>
            <a:lvl7pPr marL="2739836" indent="0">
              <a:buNone/>
              <a:defRPr sz="2000"/>
            </a:lvl7pPr>
            <a:lvl8pPr marL="3196470" indent="0">
              <a:buNone/>
              <a:defRPr sz="2000"/>
            </a:lvl8pPr>
            <a:lvl9pPr marL="3653112"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77"/>
            <a:ext cx="5486400" cy="8048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192450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9"/>
            <a:ext cx="82296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1600255"/>
            <a:ext cx="8229600" cy="4525963"/>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39451980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745"/>
            <a:ext cx="2057400" cy="5851525"/>
          </a:xfrm>
          <a:prstGeom prst="rect">
            <a:avLst/>
          </a:prstGeom>
        </p:spPr>
        <p:txBody>
          <a:bodyPr vert="eaVert"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745"/>
            <a:ext cx="6019800" cy="5851525"/>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2853118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51"/>
            <a:ext cx="7772400" cy="1470025"/>
          </a:xfrm>
          <a:prstGeom prst="rect">
            <a:avLst/>
          </a:prstGeom>
        </p:spPr>
        <p:txBody>
          <a:bodyPr lIns="91331" tIns="45666" rIns="91331" bIns="45666"/>
          <a:lstStyle/>
          <a:p>
            <a:r>
              <a:rPr lang="zh-TW" altLang="en-US"/>
              <a:t>按一下以編輯母片標題樣式</a:t>
            </a:r>
          </a:p>
        </p:txBody>
      </p:sp>
      <p:sp>
        <p:nvSpPr>
          <p:cNvPr id="3" name="副標題 2"/>
          <p:cNvSpPr>
            <a:spLocks noGrp="1"/>
          </p:cNvSpPr>
          <p:nvPr>
            <p:ph type="subTitle" idx="1"/>
          </p:nvPr>
        </p:nvSpPr>
        <p:spPr>
          <a:xfrm>
            <a:off x="1371600" y="3886200"/>
            <a:ext cx="6400800" cy="1752600"/>
          </a:xfrm>
          <a:prstGeom prst="rect">
            <a:avLst/>
          </a:prstGeom>
        </p:spPr>
        <p:txBody>
          <a:bodyPr lIns="91331" tIns="45666" rIns="91331" bIns="45666"/>
          <a:lstStyle>
            <a:lvl1pPr marL="0" indent="0" algn="ctr">
              <a:buNone/>
              <a:defRPr/>
            </a:lvl1pPr>
            <a:lvl2pPr marL="456656" indent="0" algn="ctr">
              <a:buNone/>
              <a:defRPr/>
            </a:lvl2pPr>
            <a:lvl3pPr marL="913321" indent="0" algn="ctr">
              <a:buNone/>
              <a:defRPr/>
            </a:lvl3pPr>
            <a:lvl4pPr marL="1369990" indent="0" algn="ctr">
              <a:buNone/>
              <a:defRPr/>
            </a:lvl4pPr>
            <a:lvl5pPr marL="1826650" indent="0" algn="ctr">
              <a:buNone/>
              <a:defRPr/>
            </a:lvl5pPr>
            <a:lvl6pPr marL="2283309" indent="0" algn="ctr">
              <a:buNone/>
              <a:defRPr/>
            </a:lvl6pPr>
            <a:lvl7pPr marL="2739976" indent="0" algn="ctr">
              <a:buNone/>
              <a:defRPr/>
            </a:lvl7pPr>
            <a:lvl8pPr marL="3196634" indent="0" algn="ctr">
              <a:buNone/>
              <a:defRPr/>
            </a:lvl8pPr>
            <a:lvl9pPr marL="3653299" indent="0" algn="ctr">
              <a:buNone/>
              <a:defRPr/>
            </a:lvl9pPr>
          </a:lstStyle>
          <a:p>
            <a:r>
              <a:rPr lang="zh-TW" altLang="en-US"/>
              <a:t>按一下以編輯母片副標題樣式</a:t>
            </a:r>
          </a:p>
        </p:txBody>
      </p:sp>
    </p:spTree>
    <p:extLst>
      <p:ext uri="{BB962C8B-B14F-4D97-AF65-F5344CB8AC3E}">
        <p14:creationId xmlns:p14="http://schemas.microsoft.com/office/powerpoint/2010/main" val="41912262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idx="1"/>
          </p:nvPr>
        </p:nvSpPr>
        <p:spPr>
          <a:xfrm>
            <a:off x="457200" y="1600245"/>
            <a:ext cx="8229600" cy="4525963"/>
          </a:xfrm>
          <a:prstGeom prst="rect">
            <a:avLst/>
          </a:prstGeom>
        </p:spPr>
        <p:txBody>
          <a:bodyPr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26609474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58"/>
            <a:ext cx="7772400" cy="1362075"/>
          </a:xfrm>
          <a:prstGeom prst="rect">
            <a:avLst/>
          </a:prstGeom>
        </p:spPr>
        <p:txBody>
          <a:bodyPr lIns="91331" tIns="45666" rIns="91331" bIns="45666"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51"/>
            <a:ext cx="7772400" cy="1500187"/>
          </a:xfrm>
          <a:prstGeom prst="rect">
            <a:avLst/>
          </a:prstGeom>
        </p:spPr>
        <p:txBody>
          <a:bodyPr lIns="91331" tIns="45666" rIns="91331" bIns="45666" anchor="b"/>
          <a:lstStyle>
            <a:lvl1pPr marL="0" indent="0">
              <a:buNone/>
              <a:defRPr sz="2000"/>
            </a:lvl1pPr>
            <a:lvl2pPr marL="456656" indent="0">
              <a:buNone/>
              <a:defRPr sz="1800"/>
            </a:lvl2pPr>
            <a:lvl3pPr marL="913321" indent="0">
              <a:buNone/>
              <a:defRPr sz="1600"/>
            </a:lvl3pPr>
            <a:lvl4pPr marL="1369990" indent="0">
              <a:buNone/>
              <a:defRPr sz="1400"/>
            </a:lvl4pPr>
            <a:lvl5pPr marL="1826650" indent="0">
              <a:buNone/>
              <a:defRPr sz="1400"/>
            </a:lvl5pPr>
            <a:lvl6pPr marL="2283309" indent="0">
              <a:buNone/>
              <a:defRPr sz="1400"/>
            </a:lvl6pPr>
            <a:lvl7pPr marL="2739976" indent="0">
              <a:buNone/>
              <a:defRPr sz="1400"/>
            </a:lvl7pPr>
            <a:lvl8pPr marL="3196634" indent="0">
              <a:buNone/>
              <a:defRPr sz="1400"/>
            </a:lvl8pPr>
            <a:lvl9pPr marL="3653299" indent="0">
              <a:buNone/>
              <a:defRPr sz="1400"/>
            </a:lvl9pPr>
          </a:lstStyle>
          <a:p>
            <a:pPr lvl="0"/>
            <a:r>
              <a:rPr lang="zh-TW" altLang="en-US"/>
              <a:t>按一下以編輯母片文字樣式</a:t>
            </a:r>
          </a:p>
        </p:txBody>
      </p:sp>
    </p:spTree>
    <p:extLst>
      <p:ext uri="{BB962C8B-B14F-4D97-AF65-F5344CB8AC3E}">
        <p14:creationId xmlns:p14="http://schemas.microsoft.com/office/powerpoint/2010/main" val="23084961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sz="half" idx="1"/>
          </p:nvPr>
        </p:nvSpPr>
        <p:spPr>
          <a:xfrm>
            <a:off x="457200" y="1600245"/>
            <a:ext cx="40386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600245"/>
            <a:ext cx="40386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7259699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lIns="91331" tIns="45666" rIns="91331" bIns="45666"/>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8"/>
            <a:ext cx="4040188"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53" y="1535118"/>
            <a:ext cx="4041775"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53" y="2174875"/>
            <a:ext cx="4041775"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41210350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lIns="91331" tIns="45666" rIns="91331" bIns="45666"/>
          <a:lstStyle/>
          <a:p>
            <a:r>
              <a:rPr lang="zh-TW" altLang="en-US"/>
              <a:t>按一下以編輯母片標題樣式</a:t>
            </a:r>
          </a:p>
        </p:txBody>
      </p:sp>
    </p:spTree>
    <p:extLst>
      <p:ext uri="{BB962C8B-B14F-4D97-AF65-F5344CB8AC3E}">
        <p14:creationId xmlns:p14="http://schemas.microsoft.com/office/powerpoint/2010/main" val="30571558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79761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32" y="273050"/>
            <a:ext cx="3008313" cy="1162050"/>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108"/>
            <a:ext cx="5111750" cy="5853113"/>
          </a:xfrm>
          <a:prstGeom prst="rect">
            <a:avLst/>
          </a:prstGeom>
        </p:spPr>
        <p:txBody>
          <a:bodyPr lIns="91331" tIns="45666" rIns="91331" bIns="45666"/>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32" y="1435123"/>
            <a:ext cx="3008313" cy="4691063"/>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37633628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83"/>
            <a:ext cx="5486400" cy="4114800"/>
          </a:xfrm>
          <a:prstGeom prst="rect">
            <a:avLst/>
          </a:prstGeom>
        </p:spPr>
        <p:txBody>
          <a:bodyPr lIns="91331" tIns="45666" rIns="91331" bIns="45666"/>
          <a:lstStyle>
            <a:lvl1pPr marL="0" indent="0">
              <a:buNone/>
              <a:defRPr sz="3200"/>
            </a:lvl1pPr>
            <a:lvl2pPr marL="456656" indent="0">
              <a:buNone/>
              <a:defRPr sz="2800"/>
            </a:lvl2pPr>
            <a:lvl3pPr marL="913321" indent="0">
              <a:buNone/>
              <a:defRPr sz="2400"/>
            </a:lvl3pPr>
            <a:lvl4pPr marL="1369990" indent="0">
              <a:buNone/>
              <a:defRPr sz="2000"/>
            </a:lvl4pPr>
            <a:lvl5pPr marL="1826650" indent="0">
              <a:buNone/>
              <a:defRPr sz="2000"/>
            </a:lvl5pPr>
            <a:lvl6pPr marL="2283309" indent="0">
              <a:buNone/>
              <a:defRPr sz="2000"/>
            </a:lvl6pPr>
            <a:lvl7pPr marL="2739976" indent="0">
              <a:buNone/>
              <a:defRPr sz="2000"/>
            </a:lvl7pPr>
            <a:lvl8pPr marL="3196634" indent="0">
              <a:buNone/>
              <a:defRPr sz="2000"/>
            </a:lvl8pPr>
            <a:lvl9pPr marL="3653299"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4002623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457200" y="1600245"/>
            <a:ext cx="8229600" cy="4525963"/>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3320459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96"/>
            <a:ext cx="2057400" cy="5851525"/>
          </a:xfrm>
          <a:prstGeom prst="rect">
            <a:avLst/>
          </a:prstGeom>
        </p:spPr>
        <p:txBody>
          <a:bodyPr vert="eaVert"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457200" y="274696"/>
            <a:ext cx="6019800" cy="5851525"/>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0484095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52"/>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1"/>
            <a:ext cx="64008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012897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6438273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27"/>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24"/>
            <a:ext cx="77724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0436578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0" y="160020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2526627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3"/>
            <a:ext cx="4040188"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43" y="1535113"/>
            <a:ext cx="4041775"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4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2224333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6658012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1164100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8" y="273051"/>
            <a:ext cx="3008313"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7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8" y="1435106"/>
            <a:ext cx="3008313"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0145894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2"/>
            <a:ext cx="54864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7"/>
            <a:ext cx="54864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40"/>
            <a:ext cx="54864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0894093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9359050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66"/>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66"/>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41310930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2635586"/>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00" y="961200"/>
            <a:ext cx="920420" cy="3980359"/>
          </a:xfrm>
          <a:prstGeom prst="rect">
            <a:avLst/>
          </a:prstGeom>
        </p:spPr>
      </p:pic>
      <p:sp>
        <p:nvSpPr>
          <p:cNvPr id="10" name="文字版面配置區 9"/>
          <p:cNvSpPr>
            <a:spLocks noGrp="1"/>
          </p:cNvSpPr>
          <p:nvPr>
            <p:ph type="body" sz="quarter" idx="10" hasCustomPrompt="1"/>
          </p:nvPr>
        </p:nvSpPr>
        <p:spPr>
          <a:xfrm>
            <a:off x="0" y="640800"/>
            <a:ext cx="9144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0"/>
            <a:ext cx="9144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3" name="文字版面配置區 9"/>
          <p:cNvSpPr>
            <a:spLocks noGrp="1"/>
          </p:cNvSpPr>
          <p:nvPr>
            <p:ph type="body" sz="quarter" idx="13" hasCustomPrompt="1"/>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43200" y="1800000"/>
            <a:ext cx="1979960"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251576" y="2174400"/>
            <a:ext cx="504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1052753669"/>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0"/>
            <a:ext cx="9144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0"/>
            <a:ext cx="9144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6872" y="260648"/>
            <a:ext cx="920420" cy="3980359"/>
          </a:xfrm>
          <a:prstGeom prst="rect">
            <a:avLst/>
          </a:prstGeom>
        </p:spPr>
      </p:pic>
      <p:sp>
        <p:nvSpPr>
          <p:cNvPr id="15" name="文字版面配置區 19"/>
          <p:cNvSpPr>
            <a:spLocks noGrp="1"/>
          </p:cNvSpPr>
          <p:nvPr>
            <p:ph type="body" sz="quarter" idx="20" hasCustomPrompt="1"/>
          </p:nvPr>
        </p:nvSpPr>
        <p:spPr>
          <a:xfrm>
            <a:off x="-2549848"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339900160"/>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00" y="961200"/>
            <a:ext cx="920420" cy="3980359"/>
          </a:xfrm>
          <a:prstGeom prst="rect">
            <a:avLst/>
          </a:prstGeom>
        </p:spPr>
      </p:pic>
      <p:sp>
        <p:nvSpPr>
          <p:cNvPr id="10" name="文字版面配置區 9"/>
          <p:cNvSpPr>
            <a:spLocks noGrp="1"/>
          </p:cNvSpPr>
          <p:nvPr>
            <p:ph type="body" sz="quarter" idx="10" hasCustomPrompt="1"/>
          </p:nvPr>
        </p:nvSpPr>
        <p:spPr>
          <a:xfrm>
            <a:off x="0" y="640800"/>
            <a:ext cx="9144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1" name="文字版面配置區 9"/>
          <p:cNvSpPr>
            <a:spLocks noGrp="1"/>
          </p:cNvSpPr>
          <p:nvPr>
            <p:ph type="body" sz="quarter" idx="11" hasCustomPrompt="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0"/>
            <a:ext cx="9144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3" name="文字版面配置區 9"/>
          <p:cNvSpPr>
            <a:spLocks noGrp="1"/>
          </p:cNvSpPr>
          <p:nvPr>
            <p:ph type="body" sz="quarter" idx="13" hasCustomPrompt="1"/>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43200" y="1800000"/>
            <a:ext cx="1979960"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251576" y="2174400"/>
            <a:ext cx="504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4044717520"/>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0"/>
            <a:ext cx="9144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1" name="文字版面配置區 9"/>
          <p:cNvSpPr>
            <a:spLocks noGrp="1"/>
          </p:cNvSpPr>
          <p:nvPr>
            <p:ph type="body" sz="quarter" idx="11" hasCustomPrompt="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0"/>
            <a:ext cx="9144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6872" y="260648"/>
            <a:ext cx="920420" cy="3980359"/>
          </a:xfrm>
          <a:prstGeom prst="rect">
            <a:avLst/>
          </a:prstGeom>
        </p:spPr>
      </p:pic>
      <p:sp>
        <p:nvSpPr>
          <p:cNvPr id="15" name="文字版面配置區 19"/>
          <p:cNvSpPr>
            <a:spLocks noGrp="1"/>
          </p:cNvSpPr>
          <p:nvPr>
            <p:ph type="body" sz="quarter" idx="20" hasCustomPrompt="1"/>
          </p:nvPr>
        </p:nvSpPr>
        <p:spPr>
          <a:xfrm>
            <a:off x="-2549848"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45604445"/>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0"/>
            <a:ext cx="9144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1" name="文字版面配置區 9"/>
          <p:cNvSpPr>
            <a:spLocks noGrp="1"/>
          </p:cNvSpPr>
          <p:nvPr>
            <p:ph type="body" sz="quarter" idx="11" hasCustomPrompt="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0"/>
            <a:ext cx="9144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3" name="文字版面配置區 9"/>
          <p:cNvSpPr>
            <a:spLocks noGrp="1"/>
          </p:cNvSpPr>
          <p:nvPr>
            <p:ph type="body" sz="quarter" idx="13" hasCustomPrompt="1"/>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6872" y="260648"/>
            <a:ext cx="920420" cy="3980359"/>
          </a:xfrm>
          <a:prstGeom prst="rect">
            <a:avLst/>
          </a:prstGeom>
        </p:spPr>
      </p:pic>
      <p:sp>
        <p:nvSpPr>
          <p:cNvPr id="15" name="文字版面配置區 19"/>
          <p:cNvSpPr>
            <a:spLocks noGrp="1"/>
          </p:cNvSpPr>
          <p:nvPr>
            <p:ph type="body" sz="quarter" idx="20" hasCustomPrompt="1"/>
          </p:nvPr>
        </p:nvSpPr>
        <p:spPr>
          <a:xfrm>
            <a:off x="-2549848"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83545422"/>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0"/>
            <a:ext cx="9144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1" name="文字版面配置區 9"/>
          <p:cNvSpPr>
            <a:spLocks noGrp="1"/>
          </p:cNvSpPr>
          <p:nvPr>
            <p:ph type="body" sz="quarter" idx="11" hasCustomPrompt="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0"/>
            <a:ext cx="9144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3" name="文字版面配置區 9"/>
          <p:cNvSpPr>
            <a:spLocks noGrp="1"/>
          </p:cNvSpPr>
          <p:nvPr>
            <p:ph type="body" sz="quarter" idx="13" hasCustomPrompt="1"/>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6872" y="260648"/>
            <a:ext cx="920420" cy="3980359"/>
          </a:xfrm>
          <a:prstGeom prst="rect">
            <a:avLst/>
          </a:prstGeom>
        </p:spPr>
      </p:pic>
      <p:sp>
        <p:nvSpPr>
          <p:cNvPr id="15" name="文字版面配置區 19"/>
          <p:cNvSpPr>
            <a:spLocks noGrp="1"/>
          </p:cNvSpPr>
          <p:nvPr>
            <p:ph type="body" sz="quarter" idx="20" hasCustomPrompt="1"/>
          </p:nvPr>
        </p:nvSpPr>
        <p:spPr>
          <a:xfrm>
            <a:off x="-2549848"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20312126"/>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0"/>
            <a:ext cx="9144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1" name="文字版面配置區 9"/>
          <p:cNvSpPr>
            <a:spLocks noGrp="1"/>
          </p:cNvSpPr>
          <p:nvPr>
            <p:ph type="body" sz="quarter" idx="11" hasCustomPrompt="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0"/>
            <a:ext cx="9144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3" name="文字版面配置區 9"/>
          <p:cNvSpPr>
            <a:spLocks noGrp="1"/>
          </p:cNvSpPr>
          <p:nvPr>
            <p:ph type="body" sz="quarter" idx="13" hasCustomPrompt="1"/>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6872" y="260648"/>
            <a:ext cx="920420" cy="3980359"/>
          </a:xfrm>
          <a:prstGeom prst="rect">
            <a:avLst/>
          </a:prstGeom>
        </p:spPr>
      </p:pic>
      <p:sp>
        <p:nvSpPr>
          <p:cNvPr id="15" name="文字版面配置區 19"/>
          <p:cNvSpPr>
            <a:spLocks noGrp="1"/>
          </p:cNvSpPr>
          <p:nvPr>
            <p:ph type="body" sz="quarter" idx="20" hasCustomPrompt="1"/>
          </p:nvPr>
        </p:nvSpPr>
        <p:spPr>
          <a:xfrm>
            <a:off x="-2549848"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267872086"/>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0"/>
            <a:ext cx="9144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1" name="文字版面配置區 9"/>
          <p:cNvSpPr>
            <a:spLocks noGrp="1"/>
          </p:cNvSpPr>
          <p:nvPr>
            <p:ph type="body" sz="quarter" idx="11" hasCustomPrompt="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0"/>
            <a:ext cx="9144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3" name="文字版面配置區 9"/>
          <p:cNvSpPr>
            <a:spLocks noGrp="1"/>
          </p:cNvSpPr>
          <p:nvPr>
            <p:ph type="body" sz="quarter" idx="13" hasCustomPrompt="1"/>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6872" y="260648"/>
            <a:ext cx="920420" cy="3980359"/>
          </a:xfrm>
          <a:prstGeom prst="rect">
            <a:avLst/>
          </a:prstGeom>
        </p:spPr>
      </p:pic>
      <p:sp>
        <p:nvSpPr>
          <p:cNvPr id="15" name="文字版面配置區 19"/>
          <p:cNvSpPr>
            <a:spLocks noGrp="1"/>
          </p:cNvSpPr>
          <p:nvPr>
            <p:ph type="body" sz="quarter" idx="20" hasCustomPrompt="1"/>
          </p:nvPr>
        </p:nvSpPr>
        <p:spPr>
          <a:xfrm>
            <a:off x="-2549848"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524145163"/>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0"/>
            <a:ext cx="9144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1" name="文字版面配置區 9"/>
          <p:cNvSpPr>
            <a:spLocks noGrp="1"/>
          </p:cNvSpPr>
          <p:nvPr>
            <p:ph type="body" sz="quarter" idx="11" hasCustomPrompt="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0"/>
            <a:ext cx="9144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3" name="文字版面配置區 9"/>
          <p:cNvSpPr>
            <a:spLocks noGrp="1"/>
          </p:cNvSpPr>
          <p:nvPr>
            <p:ph type="body" sz="quarter" idx="13" hasCustomPrompt="1"/>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6872" y="260648"/>
            <a:ext cx="920420" cy="3980359"/>
          </a:xfrm>
          <a:prstGeom prst="rect">
            <a:avLst/>
          </a:prstGeom>
        </p:spPr>
      </p:pic>
      <p:sp>
        <p:nvSpPr>
          <p:cNvPr id="15" name="文字版面配置區 19"/>
          <p:cNvSpPr>
            <a:spLocks noGrp="1"/>
          </p:cNvSpPr>
          <p:nvPr>
            <p:ph type="body" sz="quarter" idx="20" hasCustomPrompt="1"/>
          </p:nvPr>
        </p:nvSpPr>
        <p:spPr>
          <a:xfrm>
            <a:off x="-2549848"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230127565"/>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4327932"/>
      </p:ext>
    </p:extLst>
  </p:cSld>
  <p:clrMapOvr>
    <a:overrideClrMapping bg1="lt1" tx1="dk1" bg2="lt2" tx2="dk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800" y="961200"/>
            <a:ext cx="920420" cy="3980359"/>
          </a:xfrm>
          <a:prstGeom prst="rect">
            <a:avLst/>
          </a:prstGeom>
        </p:spPr>
      </p:pic>
      <p:sp>
        <p:nvSpPr>
          <p:cNvPr id="10" name="文字版面配置區 9"/>
          <p:cNvSpPr>
            <a:spLocks noGrp="1"/>
          </p:cNvSpPr>
          <p:nvPr>
            <p:ph type="body" sz="quarter" idx="10" hasCustomPrompt="1"/>
          </p:nvPr>
        </p:nvSpPr>
        <p:spPr>
          <a:xfrm>
            <a:off x="0" y="3791514"/>
            <a:ext cx="9144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4"/>
            <a:ext cx="9144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396000" y="1700213"/>
            <a:ext cx="234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396000" y="2134799"/>
            <a:ext cx="504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077438009"/>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4"/>
            <a:ext cx="9144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4"/>
            <a:ext cx="9144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76872" y="260648"/>
            <a:ext cx="920420" cy="3980359"/>
          </a:xfrm>
          <a:prstGeom prst="rect">
            <a:avLst/>
          </a:prstGeom>
        </p:spPr>
      </p:pic>
      <p:sp>
        <p:nvSpPr>
          <p:cNvPr id="15" name="文字版面配置區 19"/>
          <p:cNvSpPr>
            <a:spLocks noGrp="1"/>
          </p:cNvSpPr>
          <p:nvPr>
            <p:ph type="body" sz="quarter" idx="20" hasCustomPrompt="1"/>
          </p:nvPr>
        </p:nvSpPr>
        <p:spPr>
          <a:xfrm>
            <a:off x="-2549848"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449288650"/>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800" y="961200"/>
            <a:ext cx="920420" cy="3980359"/>
          </a:xfrm>
          <a:prstGeom prst="rect">
            <a:avLst/>
          </a:prstGeom>
        </p:spPr>
      </p:pic>
      <p:sp>
        <p:nvSpPr>
          <p:cNvPr id="10" name="文字版面配置區 9"/>
          <p:cNvSpPr>
            <a:spLocks noGrp="1"/>
          </p:cNvSpPr>
          <p:nvPr>
            <p:ph type="body" sz="quarter" idx="10" hasCustomPrompt="1"/>
          </p:nvPr>
        </p:nvSpPr>
        <p:spPr>
          <a:xfrm>
            <a:off x="0" y="3791514"/>
            <a:ext cx="9144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4"/>
            <a:ext cx="9144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3" name="文字版面配置區 9"/>
          <p:cNvSpPr>
            <a:spLocks noGrp="1"/>
          </p:cNvSpPr>
          <p:nvPr>
            <p:ph type="body" sz="quarter" idx="13" hasCustomPrompt="1"/>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396000" y="1700213"/>
            <a:ext cx="234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396000" y="2134799"/>
            <a:ext cx="504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82048160"/>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4"/>
            <a:ext cx="9144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4"/>
            <a:ext cx="9144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76872" y="260648"/>
            <a:ext cx="920420" cy="3980359"/>
          </a:xfrm>
          <a:prstGeom prst="rect">
            <a:avLst/>
          </a:prstGeom>
        </p:spPr>
      </p:pic>
      <p:sp>
        <p:nvSpPr>
          <p:cNvPr id="15" name="文字版面配置區 19"/>
          <p:cNvSpPr>
            <a:spLocks noGrp="1"/>
          </p:cNvSpPr>
          <p:nvPr>
            <p:ph type="body" sz="quarter" idx="20" hasCustomPrompt="1"/>
          </p:nvPr>
        </p:nvSpPr>
        <p:spPr>
          <a:xfrm>
            <a:off x="-2549848"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562610147"/>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4"/>
            <a:ext cx="9144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1" name="文字版面配置區 9"/>
          <p:cNvSpPr>
            <a:spLocks noGrp="1"/>
          </p:cNvSpPr>
          <p:nvPr>
            <p:ph type="body" sz="quarter" idx="11" hasCustomPrompt="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4"/>
            <a:ext cx="9144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3" name="文字版面配置區 9"/>
          <p:cNvSpPr>
            <a:spLocks noGrp="1"/>
          </p:cNvSpPr>
          <p:nvPr>
            <p:ph type="body" sz="quarter" idx="13" hasCustomPrompt="1"/>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76872" y="260648"/>
            <a:ext cx="920420" cy="3980359"/>
          </a:xfrm>
          <a:prstGeom prst="rect">
            <a:avLst/>
          </a:prstGeom>
        </p:spPr>
      </p:pic>
      <p:sp>
        <p:nvSpPr>
          <p:cNvPr id="15" name="文字版面配置區 19"/>
          <p:cNvSpPr>
            <a:spLocks noGrp="1"/>
          </p:cNvSpPr>
          <p:nvPr>
            <p:ph type="body" sz="quarter" idx="20" hasCustomPrompt="1"/>
          </p:nvPr>
        </p:nvSpPr>
        <p:spPr>
          <a:xfrm>
            <a:off x="-2549848"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88353900"/>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4"/>
            <a:ext cx="9144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1" name="文字版面配置區 9"/>
          <p:cNvSpPr>
            <a:spLocks noGrp="1"/>
          </p:cNvSpPr>
          <p:nvPr>
            <p:ph type="body" sz="quarter" idx="11" hasCustomPrompt="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4"/>
            <a:ext cx="9144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3" name="文字版面配置區 9"/>
          <p:cNvSpPr>
            <a:spLocks noGrp="1"/>
          </p:cNvSpPr>
          <p:nvPr>
            <p:ph type="body" sz="quarter" idx="13" hasCustomPrompt="1"/>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76872" y="260648"/>
            <a:ext cx="920420" cy="3980359"/>
          </a:xfrm>
          <a:prstGeom prst="rect">
            <a:avLst/>
          </a:prstGeom>
        </p:spPr>
      </p:pic>
      <p:sp>
        <p:nvSpPr>
          <p:cNvPr id="15" name="文字版面配置區 19"/>
          <p:cNvSpPr>
            <a:spLocks noGrp="1"/>
          </p:cNvSpPr>
          <p:nvPr>
            <p:ph type="body" sz="quarter" idx="20" hasCustomPrompt="1"/>
          </p:nvPr>
        </p:nvSpPr>
        <p:spPr>
          <a:xfrm>
            <a:off x="-2549848"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04755124"/>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4"/>
            <a:ext cx="9144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1" name="文字版面配置區 9"/>
          <p:cNvSpPr>
            <a:spLocks noGrp="1"/>
          </p:cNvSpPr>
          <p:nvPr>
            <p:ph type="body" sz="quarter" idx="11" hasCustomPrompt="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4"/>
            <a:ext cx="9144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3" name="文字版面配置區 9"/>
          <p:cNvSpPr>
            <a:spLocks noGrp="1"/>
          </p:cNvSpPr>
          <p:nvPr>
            <p:ph type="body" sz="quarter" idx="13" hasCustomPrompt="1"/>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76872" y="260648"/>
            <a:ext cx="920420" cy="3980359"/>
          </a:xfrm>
          <a:prstGeom prst="rect">
            <a:avLst/>
          </a:prstGeom>
        </p:spPr>
      </p:pic>
      <p:sp>
        <p:nvSpPr>
          <p:cNvPr id="15" name="文字版面配置區 19"/>
          <p:cNvSpPr>
            <a:spLocks noGrp="1"/>
          </p:cNvSpPr>
          <p:nvPr>
            <p:ph type="body" sz="quarter" idx="20" hasCustomPrompt="1"/>
          </p:nvPr>
        </p:nvSpPr>
        <p:spPr>
          <a:xfrm>
            <a:off x="-2549848"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608330407"/>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4"/>
            <a:ext cx="9144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1" name="文字版面配置區 9"/>
          <p:cNvSpPr>
            <a:spLocks noGrp="1"/>
          </p:cNvSpPr>
          <p:nvPr>
            <p:ph type="body" sz="quarter" idx="11" hasCustomPrompt="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4"/>
            <a:ext cx="9144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3" name="文字版面配置區 9"/>
          <p:cNvSpPr>
            <a:spLocks noGrp="1"/>
          </p:cNvSpPr>
          <p:nvPr>
            <p:ph type="body" sz="quarter" idx="13" hasCustomPrompt="1"/>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76872" y="260648"/>
            <a:ext cx="920420" cy="3980359"/>
          </a:xfrm>
          <a:prstGeom prst="rect">
            <a:avLst/>
          </a:prstGeom>
        </p:spPr>
      </p:pic>
      <p:sp>
        <p:nvSpPr>
          <p:cNvPr id="15" name="文字版面配置區 19"/>
          <p:cNvSpPr>
            <a:spLocks noGrp="1"/>
          </p:cNvSpPr>
          <p:nvPr>
            <p:ph type="body" sz="quarter" idx="20" hasCustomPrompt="1"/>
          </p:nvPr>
        </p:nvSpPr>
        <p:spPr>
          <a:xfrm>
            <a:off x="-2549848"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925949889"/>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4"/>
            <a:ext cx="9144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1" name="文字版面配置區 9"/>
          <p:cNvSpPr>
            <a:spLocks noGrp="1"/>
          </p:cNvSpPr>
          <p:nvPr>
            <p:ph type="body" sz="quarter" idx="11" hasCustomPrompt="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4"/>
            <a:ext cx="9144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3" name="文字版面配置區 9"/>
          <p:cNvSpPr>
            <a:spLocks noGrp="1"/>
          </p:cNvSpPr>
          <p:nvPr>
            <p:ph type="body" sz="quarter" idx="13" hasCustomPrompt="1"/>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76872" y="260648"/>
            <a:ext cx="920420" cy="3980359"/>
          </a:xfrm>
          <a:prstGeom prst="rect">
            <a:avLst/>
          </a:prstGeom>
        </p:spPr>
      </p:pic>
      <p:sp>
        <p:nvSpPr>
          <p:cNvPr id="15" name="文字版面配置區 19"/>
          <p:cNvSpPr>
            <a:spLocks noGrp="1"/>
          </p:cNvSpPr>
          <p:nvPr>
            <p:ph type="body" sz="quarter" idx="20" hasCustomPrompt="1"/>
          </p:nvPr>
        </p:nvSpPr>
        <p:spPr>
          <a:xfrm>
            <a:off x="-2549848"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927816693"/>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7275420"/>
      </p:ext>
    </p:extLst>
  </p:cSld>
  <p:clrMapOvr>
    <a:overrideClrMapping bg1="lt1" tx1="dk1" bg2="lt2" tx2="dk2" accent1="accent1" accent2="accent2" accent3="accent3" accent4="accent4" accent5="accent5" accent6="accent6" hlink="hlink" folHlink="folHlink"/>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21" y="961058"/>
            <a:ext cx="919758"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9144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9144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43200" y="1800000"/>
            <a:ext cx="1979960"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251576" y="2174400"/>
            <a:ext cx="504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1752187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7195" y="261194"/>
            <a:ext cx="920874"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9144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9144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2549847"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7372588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21" y="961058"/>
            <a:ext cx="919758"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9144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9144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43200" y="1800000"/>
            <a:ext cx="1979960"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251576" y="2174400"/>
            <a:ext cx="504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83930994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7195" y="261194"/>
            <a:ext cx="920874"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9144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9144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2549847"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1158387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7195" y="261194"/>
            <a:ext cx="920874"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9144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9144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2549847"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407752304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7195" y="261194"/>
            <a:ext cx="920874"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9144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9144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2549847"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02114246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7195" y="261194"/>
            <a:ext cx="920874"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9144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9144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2549847"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5524747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7195" y="261194"/>
            <a:ext cx="920874"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9144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9144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2549847"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6140362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7195" y="261194"/>
            <a:ext cx="920874"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9144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9144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9144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2549847"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50327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7157917"/>
      </p:ext>
    </p:extLst>
  </p:cSld>
  <p:clrMapOvr>
    <a:overrideClrMapping bg1="lt1" tx1="dk1" bg2="lt2" tx2="dk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21" y="961058"/>
            <a:ext cx="919758"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9144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5"/>
            <a:ext cx="9144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396000" y="1700213"/>
            <a:ext cx="234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96000" y="2134799"/>
            <a:ext cx="504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5803366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7195" y="261194"/>
            <a:ext cx="920874"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9144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5"/>
            <a:ext cx="9144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2549847"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652518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21" y="961058"/>
            <a:ext cx="919758"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9144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5"/>
            <a:ext cx="9144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396000" y="1700213"/>
            <a:ext cx="234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96000" y="2134799"/>
            <a:ext cx="504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7395777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7195" y="261194"/>
            <a:ext cx="920874"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9144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5"/>
            <a:ext cx="9144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2549847"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17689427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7195" y="261194"/>
            <a:ext cx="920874"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9144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5"/>
            <a:ext cx="9144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2549847"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29429446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7195" y="261194"/>
            <a:ext cx="920874"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9144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5"/>
            <a:ext cx="9144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2549847"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18485760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7195" y="261194"/>
            <a:ext cx="920874"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9144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5"/>
            <a:ext cx="9144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2549847"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1623687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7195" y="261194"/>
            <a:ext cx="920874"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9144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5"/>
            <a:ext cx="9144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2549847"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5508197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7195" y="261194"/>
            <a:ext cx="920874"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9144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5"/>
            <a:ext cx="9144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9144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2549847" y="1144272"/>
            <a:ext cx="2087984"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7904697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7E72A86-14CF-4209-BDC4-8E1C8DCEE486}"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62549758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7CB8D95-3EDC-4C75-87D4-1ED05DE78448}"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372817465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3382789-E97A-423C-871F-02348775151E}"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122634843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AE71452-9B9F-44F9-9E76-000EA9F2DAF4}"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272814045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E233F83-5022-4A11-B5CF-5B83EA5D5317}"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283420259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081EA81-035F-444F-B9D2-CEC2A7BB620F}"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119580430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4F6A14D-4A93-4DCA-A5C1-C34107715679}"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425563032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648286C-3482-4963-B408-6DB39ED0CE08}"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102381403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18A9657-B4E1-4CA7-8B1F-F334562A454D}"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275802058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36070A5-2F55-4DE4-9E40-01B1B35F6BB6}"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9191416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6A6E8DD-820B-4120-A173-0D2E4E166D43}"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1186804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image" Target="../media/image5.jpg"/><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theme" Target="../theme/theme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3.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image" Target="../media/image5.jpg"/><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theme" Target="../theme/theme7.xml"/><Relationship Id="rId5" Type="http://schemas.openxmlformats.org/officeDocument/2006/relationships/slideLayout" Target="../slideLayouts/slideLayout7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3.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image" Target="../media/image8.jpeg"/><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theme" Target="../theme/theme8.xml"/><Relationship Id="rId5" Type="http://schemas.openxmlformats.org/officeDocument/2006/relationships/slideLayout" Target="../slideLayouts/slideLayout8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3.xml"/><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image" Target="../media/image8.jpeg"/><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theme" Target="../theme/theme9.xml"/><Relationship Id="rId5" Type="http://schemas.openxmlformats.org/officeDocument/2006/relationships/slideLayout" Target="../slideLayouts/slideLayout90.xml"/><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3.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theme" Target="../theme/theme10.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0166" y="7"/>
            <a:ext cx="7643834"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14282" y="1600202"/>
            <a:ext cx="8929718"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1869"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1869"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2410" indent="-451193" algn="l" defTabSz="911869"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124" indent="0" algn="l" defTabSz="911869"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7384" indent="0" algn="l" defTabSz="911869"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3124" indent="-1587" algn="l" defTabSz="911869"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07669"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3588"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953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7545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1869" rtl="0" eaLnBrk="1" latinLnBrk="0" hangingPunct="1">
        <a:defRPr sz="1800" kern="1200">
          <a:solidFill>
            <a:schemeClr val="tx1"/>
          </a:solidFill>
          <a:latin typeface="+mn-lt"/>
          <a:ea typeface="+mn-ea"/>
          <a:cs typeface="+mn-cs"/>
        </a:defRPr>
      </a:lvl1pPr>
      <a:lvl2pPr marL="455927" algn="l" defTabSz="911869" rtl="0" eaLnBrk="1" latinLnBrk="0" hangingPunct="1">
        <a:defRPr sz="1800" kern="1200">
          <a:solidFill>
            <a:schemeClr val="tx1"/>
          </a:solidFill>
          <a:latin typeface="+mn-lt"/>
          <a:ea typeface="+mn-ea"/>
          <a:cs typeface="+mn-cs"/>
        </a:defRPr>
      </a:lvl2pPr>
      <a:lvl3pPr marL="911869" algn="l" defTabSz="911869" rtl="0" eaLnBrk="1" latinLnBrk="0" hangingPunct="1">
        <a:defRPr sz="1800" kern="1200">
          <a:solidFill>
            <a:schemeClr val="tx1"/>
          </a:solidFill>
          <a:latin typeface="+mn-lt"/>
          <a:ea typeface="+mn-ea"/>
          <a:cs typeface="+mn-cs"/>
        </a:defRPr>
      </a:lvl3pPr>
      <a:lvl4pPr marL="1367816" algn="l" defTabSz="911869" rtl="0" eaLnBrk="1" latinLnBrk="0" hangingPunct="1">
        <a:defRPr sz="1800" kern="1200">
          <a:solidFill>
            <a:schemeClr val="tx1"/>
          </a:solidFill>
          <a:latin typeface="+mn-lt"/>
          <a:ea typeface="+mn-ea"/>
          <a:cs typeface="+mn-cs"/>
        </a:defRPr>
      </a:lvl4pPr>
      <a:lvl5pPr marL="1823750" algn="l" defTabSz="911869" rtl="0" eaLnBrk="1" latinLnBrk="0" hangingPunct="1">
        <a:defRPr sz="1800" kern="1200">
          <a:solidFill>
            <a:schemeClr val="tx1"/>
          </a:solidFill>
          <a:latin typeface="+mn-lt"/>
          <a:ea typeface="+mn-ea"/>
          <a:cs typeface="+mn-cs"/>
        </a:defRPr>
      </a:lvl5pPr>
      <a:lvl6pPr marL="2279684" algn="l" defTabSz="911869" rtl="0" eaLnBrk="1" latinLnBrk="0" hangingPunct="1">
        <a:defRPr sz="1800" kern="1200">
          <a:solidFill>
            <a:schemeClr val="tx1"/>
          </a:solidFill>
          <a:latin typeface="+mn-lt"/>
          <a:ea typeface="+mn-ea"/>
          <a:cs typeface="+mn-cs"/>
        </a:defRPr>
      </a:lvl6pPr>
      <a:lvl7pPr marL="2735629" algn="l" defTabSz="911869" rtl="0" eaLnBrk="1" latinLnBrk="0" hangingPunct="1">
        <a:defRPr sz="1800" kern="1200">
          <a:solidFill>
            <a:schemeClr val="tx1"/>
          </a:solidFill>
          <a:latin typeface="+mn-lt"/>
          <a:ea typeface="+mn-ea"/>
          <a:cs typeface="+mn-cs"/>
        </a:defRPr>
      </a:lvl7pPr>
      <a:lvl8pPr marL="3191559" algn="l" defTabSz="911869" rtl="0" eaLnBrk="1" latinLnBrk="0" hangingPunct="1">
        <a:defRPr sz="1800" kern="1200">
          <a:solidFill>
            <a:schemeClr val="tx1"/>
          </a:solidFill>
          <a:latin typeface="+mn-lt"/>
          <a:ea typeface="+mn-ea"/>
          <a:cs typeface="+mn-cs"/>
        </a:defRPr>
      </a:lvl8pPr>
      <a:lvl9pPr marL="3647495" algn="l" defTabSz="91186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626"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828740" y="846139"/>
            <a:ext cx="756126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828740" y="1990783"/>
            <a:ext cx="7561263"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457202" y="6245367"/>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3124201" y="6245367"/>
            <a:ext cx="2895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ct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6553200" y="6245367"/>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r">
              <a:defRPr sz="1000">
                <a:latin typeface="+mn-ea"/>
                <a:ea typeface="+mn-ea"/>
              </a:defRPr>
            </a:lvl1pPr>
          </a:lstStyle>
          <a:p>
            <a:pPr defTabSz="912197" fontAlgn="base">
              <a:spcBef>
                <a:spcPct val="0"/>
              </a:spcBef>
              <a:spcAft>
                <a:spcPct val="0"/>
              </a:spcAft>
            </a:pPr>
            <a:fld id="{A3EA3686-390D-4807-A8EA-855C158FE566}" type="slidenum">
              <a:rPr lang="zh-TW" altLang="zh-CN" smtClean="0">
                <a:solidFill>
                  <a:srgbClr val="000000"/>
                </a:solidFill>
              </a:rPr>
              <a:pPr defTabSz="912197"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6090" algn="l" rtl="0" fontAlgn="base">
        <a:spcBef>
          <a:spcPct val="0"/>
        </a:spcBef>
        <a:spcAft>
          <a:spcPct val="0"/>
        </a:spcAft>
        <a:defRPr sz="3600" b="1">
          <a:solidFill>
            <a:srgbClr val="669900"/>
          </a:solidFill>
          <a:latin typeface="Arial" pitchFamily="34" charset="0"/>
          <a:ea typeface="Microsoft YaHei" pitchFamily="34" charset="-122"/>
        </a:defRPr>
      </a:lvl6pPr>
      <a:lvl7pPr marL="912197" algn="l" rtl="0" fontAlgn="base">
        <a:spcBef>
          <a:spcPct val="0"/>
        </a:spcBef>
        <a:spcAft>
          <a:spcPct val="0"/>
        </a:spcAft>
        <a:defRPr sz="3600" b="1">
          <a:solidFill>
            <a:srgbClr val="669900"/>
          </a:solidFill>
          <a:latin typeface="Arial" pitchFamily="34" charset="0"/>
          <a:ea typeface="Microsoft YaHei" pitchFamily="34" charset="-122"/>
        </a:defRPr>
      </a:lvl7pPr>
      <a:lvl8pPr marL="1368305" algn="l" rtl="0" fontAlgn="base">
        <a:spcBef>
          <a:spcPct val="0"/>
        </a:spcBef>
        <a:spcAft>
          <a:spcPct val="0"/>
        </a:spcAft>
        <a:defRPr sz="3600" b="1">
          <a:solidFill>
            <a:srgbClr val="669900"/>
          </a:solidFill>
          <a:latin typeface="Arial" pitchFamily="34" charset="0"/>
          <a:ea typeface="Microsoft YaHei" pitchFamily="34" charset="-122"/>
        </a:defRPr>
      </a:lvl8pPr>
      <a:lvl9pPr marL="1824404"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083" indent="-342083" algn="l" rtl="0" fontAlgn="base">
        <a:spcBef>
          <a:spcPct val="20000"/>
        </a:spcBef>
        <a:spcAft>
          <a:spcPct val="0"/>
        </a:spcAft>
        <a:buChar char="•"/>
        <a:defRPr sz="2400">
          <a:solidFill>
            <a:srgbClr val="669900"/>
          </a:solidFill>
          <a:latin typeface="+mn-lt"/>
          <a:ea typeface="+mn-ea"/>
          <a:cs typeface="+mn-cs"/>
        </a:defRPr>
      </a:lvl1pPr>
      <a:lvl2pPr marL="741162" indent="-285078" algn="l" rtl="0" fontAlgn="base">
        <a:spcBef>
          <a:spcPct val="20000"/>
        </a:spcBef>
        <a:spcAft>
          <a:spcPct val="0"/>
        </a:spcAft>
        <a:buChar char="–"/>
        <a:defRPr sz="2000">
          <a:solidFill>
            <a:srgbClr val="669900"/>
          </a:solidFill>
          <a:latin typeface="+mn-lt"/>
          <a:ea typeface="+mn-ea"/>
        </a:defRPr>
      </a:lvl2pPr>
      <a:lvl3pPr marL="1140250" indent="-228041" algn="l" rtl="0" fontAlgn="base">
        <a:spcBef>
          <a:spcPct val="20000"/>
        </a:spcBef>
        <a:spcAft>
          <a:spcPct val="0"/>
        </a:spcAft>
        <a:buChar char="•"/>
        <a:defRPr>
          <a:solidFill>
            <a:srgbClr val="669900"/>
          </a:solidFill>
          <a:latin typeface="+mn-lt"/>
          <a:ea typeface="+mn-ea"/>
        </a:defRPr>
      </a:lvl3pPr>
      <a:lvl4pPr marL="1596349" indent="-228041" algn="l" rtl="0" fontAlgn="base">
        <a:spcBef>
          <a:spcPct val="20000"/>
        </a:spcBef>
        <a:spcAft>
          <a:spcPct val="0"/>
        </a:spcAft>
        <a:buChar char="–"/>
        <a:defRPr sz="1600">
          <a:solidFill>
            <a:srgbClr val="669900"/>
          </a:solidFill>
          <a:latin typeface="+mn-lt"/>
          <a:ea typeface="+mn-ea"/>
        </a:defRPr>
      </a:lvl4pPr>
      <a:lvl5pPr marL="2052458" indent="-228041" algn="l" rtl="0" fontAlgn="base">
        <a:spcBef>
          <a:spcPct val="20000"/>
        </a:spcBef>
        <a:spcAft>
          <a:spcPct val="0"/>
        </a:spcAft>
        <a:buChar char="»"/>
        <a:defRPr sz="1600">
          <a:solidFill>
            <a:srgbClr val="669900"/>
          </a:solidFill>
          <a:latin typeface="+mn-lt"/>
          <a:ea typeface="+mn-ea"/>
        </a:defRPr>
      </a:lvl5pPr>
      <a:lvl6pPr marL="2508560" indent="-228041" algn="l" rtl="0" fontAlgn="base">
        <a:spcBef>
          <a:spcPct val="20000"/>
        </a:spcBef>
        <a:spcAft>
          <a:spcPct val="0"/>
        </a:spcAft>
        <a:buChar char="»"/>
        <a:defRPr sz="1600">
          <a:solidFill>
            <a:srgbClr val="669900"/>
          </a:solidFill>
          <a:latin typeface="+mn-lt"/>
          <a:ea typeface="+mn-ea"/>
        </a:defRPr>
      </a:lvl6pPr>
      <a:lvl7pPr marL="2964649" indent="-228041" algn="l" rtl="0" fontAlgn="base">
        <a:spcBef>
          <a:spcPct val="20000"/>
        </a:spcBef>
        <a:spcAft>
          <a:spcPct val="0"/>
        </a:spcAft>
        <a:buChar char="»"/>
        <a:defRPr sz="1600">
          <a:solidFill>
            <a:srgbClr val="669900"/>
          </a:solidFill>
          <a:latin typeface="+mn-lt"/>
          <a:ea typeface="+mn-ea"/>
        </a:defRPr>
      </a:lvl7pPr>
      <a:lvl8pPr marL="3420758" indent="-228041" algn="l" rtl="0" fontAlgn="base">
        <a:spcBef>
          <a:spcPct val="20000"/>
        </a:spcBef>
        <a:spcAft>
          <a:spcPct val="0"/>
        </a:spcAft>
        <a:buChar char="»"/>
        <a:defRPr sz="1600">
          <a:solidFill>
            <a:srgbClr val="669900"/>
          </a:solidFill>
          <a:latin typeface="+mn-lt"/>
          <a:ea typeface="+mn-ea"/>
        </a:defRPr>
      </a:lvl8pPr>
      <a:lvl9pPr marL="3876841" indent="-228041"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2197" rtl="0" eaLnBrk="1" latinLnBrk="0" hangingPunct="1">
        <a:defRPr sz="1800" kern="1200">
          <a:solidFill>
            <a:schemeClr val="tx1"/>
          </a:solidFill>
          <a:latin typeface="+mn-lt"/>
          <a:ea typeface="+mn-ea"/>
          <a:cs typeface="+mn-cs"/>
        </a:defRPr>
      </a:lvl1pPr>
      <a:lvl2pPr marL="456090" algn="l" defTabSz="912197" rtl="0" eaLnBrk="1" latinLnBrk="0" hangingPunct="1">
        <a:defRPr sz="1800" kern="1200">
          <a:solidFill>
            <a:schemeClr val="tx1"/>
          </a:solidFill>
          <a:latin typeface="+mn-lt"/>
          <a:ea typeface="+mn-ea"/>
          <a:cs typeface="+mn-cs"/>
        </a:defRPr>
      </a:lvl2pPr>
      <a:lvl3pPr marL="912197" algn="l" defTabSz="912197" rtl="0" eaLnBrk="1" latinLnBrk="0" hangingPunct="1">
        <a:defRPr sz="1800" kern="1200">
          <a:solidFill>
            <a:schemeClr val="tx1"/>
          </a:solidFill>
          <a:latin typeface="+mn-lt"/>
          <a:ea typeface="+mn-ea"/>
          <a:cs typeface="+mn-cs"/>
        </a:defRPr>
      </a:lvl3pPr>
      <a:lvl4pPr marL="1368305" algn="l" defTabSz="912197" rtl="0" eaLnBrk="1" latinLnBrk="0" hangingPunct="1">
        <a:defRPr sz="1800" kern="1200">
          <a:solidFill>
            <a:schemeClr val="tx1"/>
          </a:solidFill>
          <a:latin typeface="+mn-lt"/>
          <a:ea typeface="+mn-ea"/>
          <a:cs typeface="+mn-cs"/>
        </a:defRPr>
      </a:lvl4pPr>
      <a:lvl5pPr marL="1824404" algn="l" defTabSz="912197" rtl="0" eaLnBrk="1" latinLnBrk="0" hangingPunct="1">
        <a:defRPr sz="1800" kern="1200">
          <a:solidFill>
            <a:schemeClr val="tx1"/>
          </a:solidFill>
          <a:latin typeface="+mn-lt"/>
          <a:ea typeface="+mn-ea"/>
          <a:cs typeface="+mn-cs"/>
        </a:defRPr>
      </a:lvl5pPr>
      <a:lvl6pPr marL="2280499" algn="l" defTabSz="912197" rtl="0" eaLnBrk="1" latinLnBrk="0" hangingPunct="1">
        <a:defRPr sz="1800" kern="1200">
          <a:solidFill>
            <a:schemeClr val="tx1"/>
          </a:solidFill>
          <a:latin typeface="+mn-lt"/>
          <a:ea typeface="+mn-ea"/>
          <a:cs typeface="+mn-cs"/>
        </a:defRPr>
      </a:lvl6pPr>
      <a:lvl7pPr marL="2736608" algn="l" defTabSz="912197" rtl="0" eaLnBrk="1" latinLnBrk="0" hangingPunct="1">
        <a:defRPr sz="1800" kern="1200">
          <a:solidFill>
            <a:schemeClr val="tx1"/>
          </a:solidFill>
          <a:latin typeface="+mn-lt"/>
          <a:ea typeface="+mn-ea"/>
          <a:cs typeface="+mn-cs"/>
        </a:defRPr>
      </a:lvl7pPr>
      <a:lvl8pPr marL="3192703" algn="l" defTabSz="912197" rtl="0" eaLnBrk="1" latinLnBrk="0" hangingPunct="1">
        <a:defRPr sz="1800" kern="1200">
          <a:solidFill>
            <a:schemeClr val="tx1"/>
          </a:solidFill>
          <a:latin typeface="+mn-lt"/>
          <a:ea typeface="+mn-ea"/>
          <a:cs typeface="+mn-cs"/>
        </a:defRPr>
      </a:lvl8pPr>
      <a:lvl9pPr marL="3648802" algn="l" defTabSz="91219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5867400" y="6400856"/>
            <a:ext cx="2160588" cy="461643"/>
          </a:xfrm>
          <a:prstGeom prst="rect">
            <a:avLst/>
          </a:prstGeom>
          <a:noFill/>
          <a:ln>
            <a:noFill/>
          </a:ln>
          <a:extLst/>
        </p:spPr>
        <p:txBody>
          <a:bodyPr lIns="91326" tIns="45664" rIns="91326" bIns="45664">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274" eaLnBrk="1" fontAlgn="base" hangingPunct="1">
              <a:spcBef>
                <a:spcPct val="50000"/>
              </a:spcBef>
              <a:spcAft>
                <a:spcPct val="0"/>
              </a:spcAft>
              <a:defRPr/>
            </a:pPr>
            <a:endParaRPr lang="zh-TW" altLang="en-US" sz="2400" smtClean="0">
              <a:solidFill>
                <a:srgbClr val="FFFFFF"/>
              </a:solidFill>
              <a:latin typeface="Times New Roman" pitchFamily="18" charset="0"/>
            </a:endParaRPr>
          </a:p>
        </p:txBody>
      </p:sp>
    </p:spTree>
    <p:extLst>
      <p:ext uri="{BB962C8B-B14F-4D97-AF65-F5344CB8AC3E}">
        <p14:creationId xmlns:p14="http://schemas.microsoft.com/office/powerpoint/2010/main" val="1357619504"/>
      </p:ext>
    </p:extLst>
  </p:cSld>
  <p:clrMap bg1="dk2" tx1="lt1" bg2="dk1" tx2="lt2" accent1="accent1" accent2="accent2" accent3="accent3" accent4="accent4" accent5="accent5" accent6="accent6" hlink="hlink" folHlink="folHlink"/>
  <p:sldLayoutIdLst>
    <p:sldLayoutId id="2147490224" r:id="rId1"/>
    <p:sldLayoutId id="2147490225" r:id="rId2"/>
    <p:sldLayoutId id="2147490226" r:id="rId3"/>
    <p:sldLayoutId id="2147490227" r:id="rId4"/>
    <p:sldLayoutId id="2147490228" r:id="rId5"/>
    <p:sldLayoutId id="2147490229" r:id="rId6"/>
    <p:sldLayoutId id="2147490230" r:id="rId7"/>
    <p:sldLayoutId id="2147490231" r:id="rId8"/>
    <p:sldLayoutId id="2147490232" r:id="rId9"/>
    <p:sldLayoutId id="2147490233" r:id="rId10"/>
    <p:sldLayoutId id="2147490234"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33"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274"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2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557"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484" indent="-342484"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39" indent="-285404" algn="ctr" rtl="0" eaLnBrk="0" fontAlgn="base" hangingPunct="0">
        <a:spcBef>
          <a:spcPct val="0"/>
        </a:spcBef>
        <a:spcAft>
          <a:spcPct val="0"/>
        </a:spcAft>
        <a:defRPr kumimoji="1" sz="2800">
          <a:solidFill>
            <a:schemeClr val="bg1"/>
          </a:solidFill>
          <a:latin typeface="標楷體" pitchFamily="65" charset="-120"/>
          <a:ea typeface="+mn-ea"/>
        </a:defRPr>
      </a:lvl2pPr>
      <a:lvl3pPr marL="1182820" indent="-228316" algn="ctr" rtl="0" eaLnBrk="0" fontAlgn="base" hangingPunct="0">
        <a:spcBef>
          <a:spcPct val="20000"/>
        </a:spcBef>
        <a:spcAft>
          <a:spcPct val="0"/>
        </a:spcAft>
        <a:defRPr kumimoji="1" sz="2400">
          <a:solidFill>
            <a:schemeClr val="bg1"/>
          </a:solidFill>
          <a:latin typeface="+mj-lt"/>
          <a:ea typeface="+mn-ea"/>
        </a:defRPr>
      </a:lvl3pPr>
      <a:lvl4pPr marL="1601407" indent="-228316" algn="ctr" rtl="0" eaLnBrk="0" fontAlgn="base" hangingPunct="0">
        <a:spcBef>
          <a:spcPct val="20000"/>
        </a:spcBef>
        <a:spcAft>
          <a:spcPct val="0"/>
        </a:spcAft>
        <a:defRPr kumimoji="1" sz="2000">
          <a:solidFill>
            <a:schemeClr val="bg1"/>
          </a:solidFill>
          <a:latin typeface="+mj-lt"/>
          <a:ea typeface="+mn-ea"/>
        </a:defRPr>
      </a:lvl4pPr>
      <a:lvl5pPr marL="2054880" indent="-228316" algn="ctr" rtl="0" eaLnBrk="0" fontAlgn="base" hangingPunct="0">
        <a:spcBef>
          <a:spcPct val="20000"/>
        </a:spcBef>
        <a:spcAft>
          <a:spcPct val="0"/>
        </a:spcAft>
        <a:defRPr kumimoji="1" sz="2000">
          <a:solidFill>
            <a:schemeClr val="bg1"/>
          </a:solidFill>
          <a:latin typeface="+mj-lt"/>
          <a:ea typeface="+mn-ea"/>
        </a:defRPr>
      </a:lvl5pPr>
      <a:lvl6pPr marL="2511517" indent="-228316" algn="ctr" rtl="0" fontAlgn="base">
        <a:spcBef>
          <a:spcPct val="20000"/>
        </a:spcBef>
        <a:spcAft>
          <a:spcPct val="0"/>
        </a:spcAft>
        <a:defRPr kumimoji="1" sz="2000">
          <a:solidFill>
            <a:schemeClr val="bg1"/>
          </a:solidFill>
          <a:latin typeface="+mj-lt"/>
          <a:ea typeface="+mn-ea"/>
        </a:defRPr>
      </a:lvl6pPr>
      <a:lvl7pPr marL="2968152" indent="-228316" algn="ctr" rtl="0" fontAlgn="base">
        <a:spcBef>
          <a:spcPct val="20000"/>
        </a:spcBef>
        <a:spcAft>
          <a:spcPct val="0"/>
        </a:spcAft>
        <a:defRPr kumimoji="1" sz="2000">
          <a:solidFill>
            <a:schemeClr val="bg1"/>
          </a:solidFill>
          <a:latin typeface="+mj-lt"/>
          <a:ea typeface="+mn-ea"/>
        </a:defRPr>
      </a:lvl7pPr>
      <a:lvl8pPr marL="3424794" indent="-228316" algn="ctr" rtl="0" fontAlgn="base">
        <a:spcBef>
          <a:spcPct val="20000"/>
        </a:spcBef>
        <a:spcAft>
          <a:spcPct val="0"/>
        </a:spcAft>
        <a:defRPr kumimoji="1" sz="2000">
          <a:solidFill>
            <a:schemeClr val="bg1"/>
          </a:solidFill>
          <a:latin typeface="+mj-lt"/>
          <a:ea typeface="+mn-ea"/>
        </a:defRPr>
      </a:lvl8pPr>
      <a:lvl9pPr marL="3881426" indent="-228316"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274" rtl="0" eaLnBrk="1" latinLnBrk="0" hangingPunct="1">
        <a:defRPr sz="1800" kern="1200">
          <a:solidFill>
            <a:schemeClr val="tx1"/>
          </a:solidFill>
          <a:latin typeface="+mn-lt"/>
          <a:ea typeface="+mn-ea"/>
          <a:cs typeface="+mn-cs"/>
        </a:defRPr>
      </a:lvl1pPr>
      <a:lvl2pPr marL="456633" algn="l" defTabSz="913274" rtl="0" eaLnBrk="1" latinLnBrk="0" hangingPunct="1">
        <a:defRPr sz="1800" kern="1200">
          <a:solidFill>
            <a:schemeClr val="tx1"/>
          </a:solidFill>
          <a:latin typeface="+mn-lt"/>
          <a:ea typeface="+mn-ea"/>
          <a:cs typeface="+mn-cs"/>
        </a:defRPr>
      </a:lvl2pPr>
      <a:lvl3pPr marL="913274" algn="l" defTabSz="913274" rtl="0" eaLnBrk="1" latinLnBrk="0" hangingPunct="1">
        <a:defRPr sz="1800" kern="1200">
          <a:solidFill>
            <a:schemeClr val="tx1"/>
          </a:solidFill>
          <a:latin typeface="+mn-lt"/>
          <a:ea typeface="+mn-ea"/>
          <a:cs typeface="+mn-cs"/>
        </a:defRPr>
      </a:lvl3pPr>
      <a:lvl4pPr marL="1369920" algn="l" defTabSz="913274" rtl="0" eaLnBrk="1" latinLnBrk="0" hangingPunct="1">
        <a:defRPr sz="1800" kern="1200">
          <a:solidFill>
            <a:schemeClr val="tx1"/>
          </a:solidFill>
          <a:latin typeface="+mn-lt"/>
          <a:ea typeface="+mn-ea"/>
          <a:cs typeface="+mn-cs"/>
        </a:defRPr>
      </a:lvl4pPr>
      <a:lvl5pPr marL="1826557" algn="l" defTabSz="913274" rtl="0" eaLnBrk="1" latinLnBrk="0" hangingPunct="1">
        <a:defRPr sz="1800" kern="1200">
          <a:solidFill>
            <a:schemeClr val="tx1"/>
          </a:solidFill>
          <a:latin typeface="+mn-lt"/>
          <a:ea typeface="+mn-ea"/>
          <a:cs typeface="+mn-cs"/>
        </a:defRPr>
      </a:lvl5pPr>
      <a:lvl6pPr marL="2283192" algn="l" defTabSz="913274" rtl="0" eaLnBrk="1" latinLnBrk="0" hangingPunct="1">
        <a:defRPr sz="1800" kern="1200">
          <a:solidFill>
            <a:schemeClr val="tx1"/>
          </a:solidFill>
          <a:latin typeface="+mn-lt"/>
          <a:ea typeface="+mn-ea"/>
          <a:cs typeface="+mn-cs"/>
        </a:defRPr>
      </a:lvl6pPr>
      <a:lvl7pPr marL="2739836" algn="l" defTabSz="913274" rtl="0" eaLnBrk="1" latinLnBrk="0" hangingPunct="1">
        <a:defRPr sz="1800" kern="1200">
          <a:solidFill>
            <a:schemeClr val="tx1"/>
          </a:solidFill>
          <a:latin typeface="+mn-lt"/>
          <a:ea typeface="+mn-ea"/>
          <a:cs typeface="+mn-cs"/>
        </a:defRPr>
      </a:lvl7pPr>
      <a:lvl8pPr marL="3196470" algn="l" defTabSz="913274" rtl="0" eaLnBrk="1" latinLnBrk="0" hangingPunct="1">
        <a:defRPr sz="1800" kern="1200">
          <a:solidFill>
            <a:schemeClr val="tx1"/>
          </a:solidFill>
          <a:latin typeface="+mn-lt"/>
          <a:ea typeface="+mn-ea"/>
          <a:cs typeface="+mn-cs"/>
        </a:defRPr>
      </a:lvl8pPr>
      <a:lvl9pPr marL="3653112" algn="l" defTabSz="91327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5867400" y="6400855"/>
            <a:ext cx="2160588" cy="461647"/>
          </a:xfrm>
          <a:prstGeom prst="rect">
            <a:avLst/>
          </a:prstGeom>
          <a:noFill/>
          <a:ln>
            <a:noFill/>
          </a:ln>
          <a:extLst/>
        </p:spPr>
        <p:txBody>
          <a:bodyPr lIns="91331" tIns="45666" rIns="91331" bIns="45666">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321" eaLnBrk="1" fontAlgn="base" hangingPunct="1">
              <a:spcBef>
                <a:spcPct val="50000"/>
              </a:spcBef>
              <a:spcAft>
                <a:spcPct val="0"/>
              </a:spcAft>
              <a:defRPr/>
            </a:pPr>
            <a:endParaRPr lang="zh-TW" altLang="en-US" sz="2400">
              <a:solidFill>
                <a:srgbClr val="FFFFFF"/>
              </a:solidFill>
              <a:latin typeface="Times New Roman" pitchFamily="18" charset="0"/>
            </a:endParaRPr>
          </a:p>
        </p:txBody>
      </p:sp>
    </p:spTree>
    <p:extLst>
      <p:ext uri="{BB962C8B-B14F-4D97-AF65-F5344CB8AC3E}">
        <p14:creationId xmlns:p14="http://schemas.microsoft.com/office/powerpoint/2010/main" val="321379740"/>
      </p:ext>
    </p:extLst>
  </p:cSld>
  <p:clrMap bg1="dk2" tx1="lt1" bg2="dk1" tx2="lt2" accent1="accent1" accent2="accent2" accent3="accent3" accent4="accent4" accent5="accent5" accent6="accent6" hlink="hlink" folHlink="folHlink"/>
  <p:sldLayoutIdLst>
    <p:sldLayoutId id="2147493375" r:id="rId1"/>
    <p:sldLayoutId id="2147493376" r:id="rId2"/>
    <p:sldLayoutId id="2147493377" r:id="rId3"/>
    <p:sldLayoutId id="2147493378" r:id="rId4"/>
    <p:sldLayoutId id="2147493379" r:id="rId5"/>
    <p:sldLayoutId id="2147493380" r:id="rId6"/>
    <p:sldLayoutId id="2147493381" r:id="rId7"/>
    <p:sldLayoutId id="2147493382" r:id="rId8"/>
    <p:sldLayoutId id="2147493383" r:id="rId9"/>
    <p:sldLayoutId id="2147493384" r:id="rId10"/>
    <p:sldLayoutId id="2147493385"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56"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321"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9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650"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502" indent="-342502"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78" indent="-285419" algn="ctr" rtl="0" eaLnBrk="0" fontAlgn="base" hangingPunct="0">
        <a:spcBef>
          <a:spcPct val="0"/>
        </a:spcBef>
        <a:spcAft>
          <a:spcPct val="0"/>
        </a:spcAft>
        <a:defRPr kumimoji="1" sz="2800">
          <a:solidFill>
            <a:schemeClr val="bg1"/>
          </a:solidFill>
          <a:latin typeface="標楷體" pitchFamily="65" charset="-120"/>
          <a:ea typeface="+mn-ea"/>
        </a:defRPr>
      </a:lvl2pPr>
      <a:lvl3pPr marL="1182881" indent="-228328" algn="ctr" rtl="0" eaLnBrk="0" fontAlgn="base" hangingPunct="0">
        <a:spcBef>
          <a:spcPct val="20000"/>
        </a:spcBef>
        <a:spcAft>
          <a:spcPct val="0"/>
        </a:spcAft>
        <a:defRPr kumimoji="1" sz="2400">
          <a:solidFill>
            <a:schemeClr val="bg1"/>
          </a:solidFill>
          <a:latin typeface="+mj-lt"/>
          <a:ea typeface="+mn-ea"/>
        </a:defRPr>
      </a:lvl3pPr>
      <a:lvl4pPr marL="1601489" indent="-228328" algn="ctr" rtl="0" eaLnBrk="0" fontAlgn="base" hangingPunct="0">
        <a:spcBef>
          <a:spcPct val="20000"/>
        </a:spcBef>
        <a:spcAft>
          <a:spcPct val="0"/>
        </a:spcAft>
        <a:defRPr kumimoji="1" sz="2000">
          <a:solidFill>
            <a:schemeClr val="bg1"/>
          </a:solidFill>
          <a:latin typeface="+mj-lt"/>
          <a:ea typeface="+mn-ea"/>
        </a:defRPr>
      </a:lvl4pPr>
      <a:lvl5pPr marL="2054985" indent="-228328" algn="ctr" rtl="0" eaLnBrk="0" fontAlgn="base" hangingPunct="0">
        <a:spcBef>
          <a:spcPct val="20000"/>
        </a:spcBef>
        <a:spcAft>
          <a:spcPct val="0"/>
        </a:spcAft>
        <a:defRPr kumimoji="1" sz="2000">
          <a:solidFill>
            <a:schemeClr val="bg1"/>
          </a:solidFill>
          <a:latin typeface="+mj-lt"/>
          <a:ea typeface="+mn-ea"/>
        </a:defRPr>
      </a:lvl5pPr>
      <a:lvl6pPr marL="2511645" indent="-228328" algn="ctr" rtl="0" fontAlgn="base">
        <a:spcBef>
          <a:spcPct val="20000"/>
        </a:spcBef>
        <a:spcAft>
          <a:spcPct val="0"/>
        </a:spcAft>
        <a:defRPr kumimoji="1" sz="2000">
          <a:solidFill>
            <a:schemeClr val="bg1"/>
          </a:solidFill>
          <a:latin typeface="+mj-lt"/>
          <a:ea typeface="+mn-ea"/>
        </a:defRPr>
      </a:lvl6pPr>
      <a:lvl7pPr marL="2968304" indent="-228328" algn="ctr" rtl="0" fontAlgn="base">
        <a:spcBef>
          <a:spcPct val="20000"/>
        </a:spcBef>
        <a:spcAft>
          <a:spcPct val="0"/>
        </a:spcAft>
        <a:defRPr kumimoji="1" sz="2000">
          <a:solidFill>
            <a:schemeClr val="bg1"/>
          </a:solidFill>
          <a:latin typeface="+mj-lt"/>
          <a:ea typeface="+mn-ea"/>
        </a:defRPr>
      </a:lvl7pPr>
      <a:lvl8pPr marL="3424970" indent="-228328" algn="ctr" rtl="0" fontAlgn="base">
        <a:spcBef>
          <a:spcPct val="20000"/>
        </a:spcBef>
        <a:spcAft>
          <a:spcPct val="0"/>
        </a:spcAft>
        <a:defRPr kumimoji="1" sz="2000">
          <a:solidFill>
            <a:schemeClr val="bg1"/>
          </a:solidFill>
          <a:latin typeface="+mj-lt"/>
          <a:ea typeface="+mn-ea"/>
        </a:defRPr>
      </a:lvl8pPr>
      <a:lvl9pPr marL="3881625" indent="-228328"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321" rtl="0" eaLnBrk="1" latinLnBrk="0" hangingPunct="1">
        <a:defRPr sz="1800" kern="1200">
          <a:solidFill>
            <a:schemeClr val="tx1"/>
          </a:solidFill>
          <a:latin typeface="+mn-lt"/>
          <a:ea typeface="+mn-ea"/>
          <a:cs typeface="+mn-cs"/>
        </a:defRPr>
      </a:lvl1pPr>
      <a:lvl2pPr marL="456656" algn="l" defTabSz="913321" rtl="0" eaLnBrk="1" latinLnBrk="0" hangingPunct="1">
        <a:defRPr sz="1800" kern="1200">
          <a:solidFill>
            <a:schemeClr val="tx1"/>
          </a:solidFill>
          <a:latin typeface="+mn-lt"/>
          <a:ea typeface="+mn-ea"/>
          <a:cs typeface="+mn-cs"/>
        </a:defRPr>
      </a:lvl2pPr>
      <a:lvl3pPr marL="913321" algn="l" defTabSz="913321" rtl="0" eaLnBrk="1" latinLnBrk="0" hangingPunct="1">
        <a:defRPr sz="1800" kern="1200">
          <a:solidFill>
            <a:schemeClr val="tx1"/>
          </a:solidFill>
          <a:latin typeface="+mn-lt"/>
          <a:ea typeface="+mn-ea"/>
          <a:cs typeface="+mn-cs"/>
        </a:defRPr>
      </a:lvl3pPr>
      <a:lvl4pPr marL="1369990" algn="l" defTabSz="913321" rtl="0" eaLnBrk="1" latinLnBrk="0" hangingPunct="1">
        <a:defRPr sz="1800" kern="1200">
          <a:solidFill>
            <a:schemeClr val="tx1"/>
          </a:solidFill>
          <a:latin typeface="+mn-lt"/>
          <a:ea typeface="+mn-ea"/>
          <a:cs typeface="+mn-cs"/>
        </a:defRPr>
      </a:lvl4pPr>
      <a:lvl5pPr marL="1826650" algn="l" defTabSz="913321" rtl="0" eaLnBrk="1" latinLnBrk="0" hangingPunct="1">
        <a:defRPr sz="1800" kern="1200">
          <a:solidFill>
            <a:schemeClr val="tx1"/>
          </a:solidFill>
          <a:latin typeface="+mn-lt"/>
          <a:ea typeface="+mn-ea"/>
          <a:cs typeface="+mn-cs"/>
        </a:defRPr>
      </a:lvl5pPr>
      <a:lvl6pPr marL="2283309" algn="l" defTabSz="913321" rtl="0" eaLnBrk="1" latinLnBrk="0" hangingPunct="1">
        <a:defRPr sz="1800" kern="1200">
          <a:solidFill>
            <a:schemeClr val="tx1"/>
          </a:solidFill>
          <a:latin typeface="+mn-lt"/>
          <a:ea typeface="+mn-ea"/>
          <a:cs typeface="+mn-cs"/>
        </a:defRPr>
      </a:lvl6pPr>
      <a:lvl7pPr marL="2739976" algn="l" defTabSz="913321" rtl="0" eaLnBrk="1" latinLnBrk="0" hangingPunct="1">
        <a:defRPr sz="1800" kern="1200">
          <a:solidFill>
            <a:schemeClr val="tx1"/>
          </a:solidFill>
          <a:latin typeface="+mn-lt"/>
          <a:ea typeface="+mn-ea"/>
          <a:cs typeface="+mn-cs"/>
        </a:defRPr>
      </a:lvl7pPr>
      <a:lvl8pPr marL="3196634" algn="l" defTabSz="913321" rtl="0" eaLnBrk="1" latinLnBrk="0" hangingPunct="1">
        <a:defRPr sz="1800" kern="1200">
          <a:solidFill>
            <a:schemeClr val="tx1"/>
          </a:solidFill>
          <a:latin typeface="+mn-lt"/>
          <a:ea typeface="+mn-ea"/>
          <a:cs typeface="+mn-cs"/>
        </a:defRPr>
      </a:lvl8pPr>
      <a:lvl9pPr marL="3653299" algn="l" defTabSz="913321"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457200" y="1600203"/>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7"/>
            <a:ext cx="2133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3124200" y="6245227"/>
            <a:ext cx="2895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6553200" y="6245227"/>
            <a:ext cx="2133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7681354"/>
      </p:ext>
    </p:extLst>
  </p:cSld>
  <p:clrMap bg1="lt1" tx1="dk1" bg2="lt2" tx2="dk2" accent1="accent1" accent2="accent2" accent3="accent3" accent4="accent4" accent5="accent5" accent6="accent6" hlink="hlink" folHlink="folHlink"/>
  <p:sldLayoutIdLst>
    <p:sldLayoutId id="2147498760" r:id="rId1"/>
    <p:sldLayoutId id="2147498761" r:id="rId2"/>
    <p:sldLayoutId id="2147498762" r:id="rId3"/>
    <p:sldLayoutId id="2147498763" r:id="rId4"/>
    <p:sldLayoutId id="2147498764" r:id="rId5"/>
    <p:sldLayoutId id="2147498765" r:id="rId6"/>
    <p:sldLayoutId id="2147498766" r:id="rId7"/>
    <p:sldLayoutId id="2147498767" r:id="rId8"/>
    <p:sldLayoutId id="2147498768" r:id="rId9"/>
    <p:sldLayoutId id="2147498769" r:id="rId10"/>
    <p:sldLayoutId id="214749877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526686"/>
      </p:ext>
    </p:extLst>
  </p:cSld>
  <p:clrMap bg1="lt1" tx1="dk1" bg2="lt2" tx2="dk2" accent1="accent1" accent2="accent2" accent3="accent3" accent4="accent4" accent5="accent5" accent6="accent6" hlink="hlink" folHlink="folHlink"/>
  <p:sldLayoutIdLst>
    <p:sldLayoutId id="2147500311" r:id="rId1"/>
    <p:sldLayoutId id="2147500312" r:id="rId2"/>
    <p:sldLayoutId id="2147500313" r:id="rId3"/>
    <p:sldLayoutId id="2147500314" r:id="rId4"/>
    <p:sldLayoutId id="2147500315" r:id="rId5"/>
    <p:sldLayoutId id="2147500316" r:id="rId6"/>
    <p:sldLayoutId id="2147500317" r:id="rId7"/>
    <p:sldLayoutId id="2147500318" r:id="rId8"/>
    <p:sldLayoutId id="2147500319" r:id="rId9"/>
    <p:sldLayoutId id="2147500320"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215952"/>
      </p:ext>
    </p:extLst>
  </p:cSld>
  <p:clrMap bg1="lt1" tx1="dk1" bg2="lt2" tx2="dk2" accent1="accent1" accent2="accent2" accent3="accent3" accent4="accent4" accent5="accent5" accent6="accent6" hlink="hlink" folHlink="folHlink"/>
  <p:sldLayoutIdLst>
    <p:sldLayoutId id="2147500322" r:id="rId1"/>
    <p:sldLayoutId id="2147500323" r:id="rId2"/>
    <p:sldLayoutId id="2147500324" r:id="rId3"/>
    <p:sldLayoutId id="2147500325" r:id="rId4"/>
    <p:sldLayoutId id="2147500326" r:id="rId5"/>
    <p:sldLayoutId id="2147500327" r:id="rId6"/>
    <p:sldLayoutId id="2147500328" r:id="rId7"/>
    <p:sldLayoutId id="2147500329" r:id="rId8"/>
    <p:sldLayoutId id="2147500330" r:id="rId9"/>
    <p:sldLayoutId id="2147500331"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2505321"/>
      </p:ext>
    </p:extLst>
  </p:cSld>
  <p:clrMap bg1="lt1" tx1="dk1" bg2="lt2" tx2="dk2" accent1="accent1" accent2="accent2" accent3="accent3" accent4="accent4" accent5="accent5" accent6="accent6" hlink="hlink" folHlink="folHlink"/>
  <p:sldLayoutIdLst>
    <p:sldLayoutId id="2147500491" r:id="rId1"/>
    <p:sldLayoutId id="2147500492" r:id="rId2"/>
    <p:sldLayoutId id="2147500493" r:id="rId3"/>
    <p:sldLayoutId id="2147500494" r:id="rId4"/>
    <p:sldLayoutId id="2147500495" r:id="rId5"/>
    <p:sldLayoutId id="2147500496" r:id="rId6"/>
    <p:sldLayoutId id="2147500497" r:id="rId7"/>
    <p:sldLayoutId id="2147500498" r:id="rId8"/>
    <p:sldLayoutId id="2147500499" r:id="rId9"/>
    <p:sldLayoutId id="2147500500"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7120020"/>
      </p:ext>
    </p:extLst>
  </p:cSld>
  <p:clrMap bg1="lt1" tx1="dk1" bg2="lt2" tx2="dk2" accent1="accent1" accent2="accent2" accent3="accent3" accent4="accent4" accent5="accent5" accent6="accent6" hlink="hlink" folHlink="folHlink"/>
  <p:sldLayoutIdLst>
    <p:sldLayoutId id="2147500502" r:id="rId1"/>
    <p:sldLayoutId id="2147500503" r:id="rId2"/>
    <p:sldLayoutId id="2147500504" r:id="rId3"/>
    <p:sldLayoutId id="2147500505" r:id="rId4"/>
    <p:sldLayoutId id="2147500506" r:id="rId5"/>
    <p:sldLayoutId id="2147500507" r:id="rId6"/>
    <p:sldLayoutId id="2147500508" r:id="rId7"/>
    <p:sldLayoutId id="2147500509" r:id="rId8"/>
    <p:sldLayoutId id="2147500510" r:id="rId9"/>
    <p:sldLayoutId id="2147500511"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8F712FE-4DB7-4D7B-BA2B-04BECC75A027}"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57531652"/>
      </p:ext>
    </p:extLst>
  </p:cSld>
  <p:clrMap bg1="lt1" tx1="dk1" bg2="lt2" tx2="dk2" accent1="accent1" accent2="accent2" accent3="accent3" accent4="accent4" accent5="accent5" accent6="accent6" hlink="hlink" folHlink="folHlink"/>
  <p:sldLayoutIdLst>
    <p:sldLayoutId id="2147501184" r:id="rId1"/>
    <p:sldLayoutId id="2147501185" r:id="rId2"/>
    <p:sldLayoutId id="2147501186" r:id="rId3"/>
    <p:sldLayoutId id="2147501187" r:id="rId4"/>
    <p:sldLayoutId id="2147501188" r:id="rId5"/>
    <p:sldLayoutId id="2147501189" r:id="rId6"/>
    <p:sldLayoutId id="2147501190" r:id="rId7"/>
    <p:sldLayoutId id="2147501191" r:id="rId8"/>
    <p:sldLayoutId id="2147501192" r:id="rId9"/>
    <p:sldLayoutId id="2147501193" r:id="rId10"/>
    <p:sldLayoutId id="2147501194"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6.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0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7.xml"/></Relationships>
</file>

<file path=ppt/slides/_rels/slide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97.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7.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eg"/><Relationship Id="rId1" Type="http://schemas.openxmlformats.org/officeDocument/2006/relationships/slideLayout" Target="../slideLayouts/slideLayout9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3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9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0" y="2394105"/>
            <a:ext cx="9144000" cy="227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8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8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54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72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27698570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898" y="-66674"/>
            <a:ext cx="11262099" cy="6857999"/>
          </a:xfrm>
          <a:prstGeom prst="rect">
            <a:avLst/>
          </a:prstGeom>
        </p:spPr>
      </p:pic>
      <p:sp>
        <p:nvSpPr>
          <p:cNvPr id="3" name="Rectangle 39"/>
          <p:cNvSpPr>
            <a:spLocks noChangeArrowheads="1"/>
          </p:cNvSpPr>
          <p:nvPr/>
        </p:nvSpPr>
        <p:spPr bwMode="auto">
          <a:xfrm>
            <a:off x="0" y="9525"/>
            <a:ext cx="9144000"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lvl="0" algn="ctr" defTabSz="456919" eaLnBrk="1" hangingPunct="1">
              <a:spcBef>
                <a:spcPts val="0"/>
              </a:spcBef>
              <a:buNone/>
              <a:defRPr/>
            </a:pPr>
            <a:r>
              <a:rPr kumimoji="1" lang="zh-TW" altLang="en-US" sz="7200" b="1" dirty="0">
                <a:solidFill>
                  <a:srgbClr val="FFFFFF"/>
                </a:solidFill>
                <a:latin typeface="DFKai-SB" panose="03000509000000000000" pitchFamily="65" charset="-120"/>
                <a:ea typeface="DFKai-SB" panose="03000509000000000000" pitchFamily="65" charset="-120"/>
                <a:cs typeface="Charis SIL" panose="02000500060000020004" pitchFamily="2" charset="0"/>
              </a:rPr>
              <a:t>耶穌如何面對壓力</a:t>
            </a: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700" b="1" i="0" u="none" strike="noStrike" kern="1200" cap="none" spc="0" normalizeH="0" baseline="0" noProof="0" dirty="0" smtClean="0">
              <a:ln>
                <a:noFill/>
              </a:ln>
              <a:solidFill>
                <a:srgbClr val="FFFFFF"/>
              </a:solidFill>
              <a:effectLst/>
              <a:uLnTx/>
              <a:uFillTx/>
              <a:latin typeface="Charis SIL" panose="02000500060000020004" pitchFamily="2" charset="0"/>
              <a:ea typeface="Charis SIL" panose="02000500060000020004" pitchFamily="2" charset="0"/>
              <a:cs typeface="Charis SIL" panose="02000500060000020004" pitchFamily="2"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1000" b="1" i="0" u="none" strike="noStrike" kern="1200" cap="none" spc="0" normalizeH="0" baseline="0" noProof="0" dirty="0" smtClean="0">
              <a:ln>
                <a:noFill/>
              </a:ln>
              <a:solidFill>
                <a:srgbClr val="FFFFFF"/>
              </a:solidFill>
              <a:effectLst/>
              <a:uLnTx/>
              <a:uFillTx/>
              <a:latin typeface="Charis SIL" panose="02000500060000020004" pitchFamily="2" charset="0"/>
              <a:ea typeface="Charis SIL" panose="02000500060000020004" pitchFamily="2" charset="0"/>
              <a:cs typeface="Charis SIL" panose="02000500060000020004" pitchFamily="2"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r>
              <a:rPr kumimoji="1" lang="en-US" altLang="zh-TW" sz="4400" b="1" dirty="0" smtClean="0">
                <a:solidFill>
                  <a:srgbClr val="FFFFFF"/>
                </a:solidFill>
                <a:latin typeface="Cardo" panose="02020600000000000000" pitchFamily="18" charset="-79"/>
                <a:ea typeface="Cardo" panose="02020600000000000000" pitchFamily="18" charset="-79"/>
                <a:cs typeface="Cardo" panose="02020600000000000000" pitchFamily="18" charset="-79"/>
              </a:rPr>
              <a:t>How Jesus Dealt with Pressure</a:t>
            </a:r>
            <a:endParaRPr kumimoji="0" lang="en-US" altLang="zh-TW" sz="900" b="1" i="0" u="none" strike="noStrike" kern="0" cap="none" spc="0" normalizeH="0" baseline="0" noProof="0" dirty="0" smtClean="0">
              <a:ln>
                <a:noFill/>
              </a:ln>
              <a:solidFill>
                <a:prstClr val="white"/>
              </a:solidFill>
              <a:effectLst/>
              <a:uLnTx/>
              <a:uFillTx/>
              <a:latin typeface="Cardo" panose="02020600000000000000" pitchFamily="18" charset="-79"/>
              <a:ea typeface="Cardo" panose="02020600000000000000" pitchFamily="18" charset="-79"/>
              <a:cs typeface="Cardo" panose="02020600000000000000" pitchFamily="18" charset="-79"/>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4000" b="1" i="0" u="none" strike="noStrike" kern="0" cap="none" spc="0" normalizeH="0" baseline="0" noProof="0" dirty="0">
                <a:ln>
                  <a:noFill/>
                </a:ln>
                <a:solidFill>
                  <a:prstClr val="white"/>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4000" b="1" i="0" u="none" strike="noStrike" kern="0" cap="none" spc="0" normalizeH="0" baseline="0" noProof="0" dirty="0">
              <a:ln>
                <a:noFill/>
              </a:ln>
              <a:solidFill>
                <a:prstClr val="white"/>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prstClr val="white"/>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lang="en-US" altLang="zh-TW" b="1" kern="0" dirty="0" smtClean="0">
                <a:solidFill>
                  <a:prstClr val="white"/>
                </a:solidFill>
                <a:latin typeface="Mongolian Baiti" panose="03000500000000000000" pitchFamily="66" charset="0"/>
                <a:ea typeface="新細明體" panose="02020500000000000000" pitchFamily="18" charset="-120"/>
                <a:cs typeface="Mongolian Baiti" panose="03000500000000000000" pitchFamily="66" charset="0"/>
              </a:rPr>
              <a:t>April 19</a:t>
            </a:r>
            <a:r>
              <a:rPr kumimoji="0" lang="en-US" altLang="zh-TW" sz="3200" b="1" i="0" u="none" strike="noStrike" kern="0" cap="none" spc="0" normalizeH="0" baseline="0" noProof="0" dirty="0" smtClean="0">
                <a:ln>
                  <a:noFill/>
                </a:ln>
                <a:solidFill>
                  <a:prstClr val="white"/>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2020</a:t>
            </a:r>
            <a:endParaRPr kumimoji="0" lang="en-US" altLang="zh-TW" sz="3200" b="1" i="0" u="none" strike="noStrike" kern="0" cap="none" spc="0" normalizeH="0" baseline="0" noProof="0" dirty="0">
              <a:ln>
                <a:noFill/>
              </a:ln>
              <a:solidFill>
                <a:prstClr val="white"/>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14437589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433" y="663989"/>
            <a:ext cx="8974666" cy="6017032"/>
          </a:xfrm>
          <a:prstGeom prst="rect">
            <a:avLst/>
          </a:prstGeom>
        </p:spPr>
        <p:txBody>
          <a:bodyPr wrap="square">
            <a:spAutoFit/>
          </a:bodyPr>
          <a:lstStyle/>
          <a:p>
            <a:pPr lvl="0" defTabSz="914400" fontAlgn="base">
              <a:spcBef>
                <a:spcPct val="0"/>
              </a:spcBef>
              <a:spcAft>
                <a:spcPct val="0"/>
              </a:spcAft>
              <a:defRPr/>
            </a:pPr>
            <a:r>
              <a:rPr kumimoji="1" lang="zh-TW" altLang="en-US" sz="4800" b="1" dirty="0">
                <a:solidFill>
                  <a:srgbClr val="FFFFFF"/>
                </a:solidFill>
                <a:latin typeface="DFKai-SB" panose="03000509000000000000" pitchFamily="65" charset="-120"/>
                <a:ea typeface="DFKai-SB" panose="03000509000000000000" pitchFamily="65" charset="-120"/>
              </a:rPr>
              <a:t>道成了肉身，住在我們中間，充充滿滿地有恩典有真理</a:t>
            </a:r>
            <a:r>
              <a:rPr kumimoji="1" lang="zh-TW" altLang="en-US" sz="4800" b="1" dirty="0" smtClean="0">
                <a:solidFill>
                  <a:srgbClr val="FFFFFF"/>
                </a:solidFill>
                <a:latin typeface="DFKai-SB" panose="03000509000000000000" pitchFamily="65" charset="-120"/>
                <a:ea typeface="DFKai-SB" panose="03000509000000000000" pitchFamily="65" charset="-120"/>
              </a:rPr>
              <a:t>。 我</a:t>
            </a:r>
            <a:r>
              <a:rPr kumimoji="1" lang="zh-TW" altLang="en-US" sz="4800" b="1" dirty="0">
                <a:solidFill>
                  <a:srgbClr val="FFFFFF"/>
                </a:solidFill>
                <a:latin typeface="DFKai-SB" panose="03000509000000000000" pitchFamily="65" charset="-120"/>
                <a:ea typeface="DFKai-SB" panose="03000509000000000000" pitchFamily="65" charset="-120"/>
              </a:rPr>
              <a:t>們也見過他的榮光，正是父獨生子的榮光</a:t>
            </a:r>
            <a:r>
              <a:rPr kumimoji="1" lang="zh-TW" altLang="en-US" sz="4800" b="1" dirty="0" smtClean="0">
                <a:solidFill>
                  <a:srgbClr val="FFFFFF"/>
                </a:solidFill>
                <a:latin typeface="DFKai-SB" panose="03000509000000000000" pitchFamily="65" charset="-120"/>
                <a:ea typeface="DFKai-SB" panose="03000509000000000000" pitchFamily="65" charset="-120"/>
              </a:rPr>
              <a:t>。 </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400" b="1" dirty="0">
                <a:solidFill>
                  <a:srgbClr val="FFFFFF"/>
                </a:solidFill>
                <a:latin typeface="DFKai-SB" pitchFamily="65" charset="-120"/>
                <a:ea typeface="DFKai-SB" pitchFamily="65" charset="-120"/>
                <a:cs typeface="Arial" charset="0"/>
              </a:rPr>
              <a:t>約翰福音</a:t>
            </a:r>
            <a:r>
              <a:rPr kumimoji="1" lang="zh-TW" altLang="en-US"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3600" b="1" dirty="0" smtClean="0">
                <a:solidFill>
                  <a:srgbClr val="FFFFFF"/>
                </a:solidFill>
                <a:latin typeface="Century" panose="02040604050505020304" pitchFamily="18" charset="0"/>
                <a:ea typeface="DFKai-SB" pitchFamily="65" charset="-120"/>
                <a:cs typeface="Arial" charset="0"/>
              </a:rPr>
              <a:t>John1:14</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1" lang="en-US" altLang="zh-TW" sz="600" b="1" i="1"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300" b="1" i="1"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endParaRPr kumimoji="1" lang="en-US" altLang="zh-TW" sz="100" b="1" i="1" dirty="0" smtClean="0">
              <a:solidFill>
                <a:srgbClr val="FFFFFF"/>
              </a:solidFill>
              <a:latin typeface="Arial Narrow" panose="020B0606020202030204" pitchFamily="34" charset="0"/>
              <a:ea typeface="DFKai-SB" pitchFamily="65" charset="-120"/>
              <a:cs typeface="Arial" charset="0"/>
            </a:endParaRPr>
          </a:p>
          <a:p>
            <a:pPr lvl="0" defTabSz="914400" fontAlgn="base">
              <a:spcBef>
                <a:spcPct val="0"/>
              </a:spcBef>
              <a:spcAft>
                <a:spcPct val="0"/>
              </a:spcAft>
              <a:defRPr/>
            </a:pPr>
            <a:endParaRPr kumimoji="1" lang="en-US" altLang="zh-TW" sz="100" b="1" i="1" dirty="0">
              <a:solidFill>
                <a:srgbClr val="FFFFFF"/>
              </a:solidFill>
              <a:latin typeface="Arial Narrow" panose="020B0606020202030204" pitchFamily="34" charset="0"/>
              <a:ea typeface="DFKai-SB" pitchFamily="65" charset="-120"/>
              <a:cs typeface="Arial" charset="0"/>
            </a:endParaRPr>
          </a:p>
          <a:p>
            <a:pPr lvl="0" defTabSz="914400" fontAlgn="base">
              <a:spcBef>
                <a:spcPct val="0"/>
              </a:spcBef>
              <a:spcAft>
                <a:spcPct val="0"/>
              </a:spcAft>
              <a:defRPr/>
            </a:pPr>
            <a:endParaRPr kumimoji="1" lang="en-US" altLang="zh-TW" sz="100" b="1" i="1" dirty="0" smtClean="0">
              <a:solidFill>
                <a:srgbClr val="FFFFFF"/>
              </a:solidFill>
              <a:latin typeface="Arial Narrow" panose="020B0606020202030204" pitchFamily="34" charset="0"/>
              <a:ea typeface="DFKai-SB" pitchFamily="65" charset="-120"/>
              <a:cs typeface="Arial" charset="0"/>
            </a:endParaRPr>
          </a:p>
          <a:p>
            <a:pPr lvl="0" defTabSz="914400" fontAlgn="base">
              <a:spcBef>
                <a:spcPct val="0"/>
              </a:spcBef>
              <a:spcAft>
                <a:spcPct val="0"/>
              </a:spcAft>
              <a:defRPr/>
            </a:pPr>
            <a:endParaRPr kumimoji="1" lang="en-US" altLang="zh-TW" sz="100" b="1" i="1" dirty="0">
              <a:solidFill>
                <a:srgbClr val="FFFFFF"/>
              </a:solidFill>
              <a:latin typeface="Arial Narrow" panose="020B0606020202030204" pitchFamily="34" charset="0"/>
              <a:ea typeface="DFKai-SB" pitchFamily="65" charset="-120"/>
              <a:cs typeface="Arial" charset="0"/>
            </a:endParaRPr>
          </a:p>
          <a:p>
            <a:pPr lvl="0" defTabSz="914400" fontAlgn="base">
              <a:spcBef>
                <a:spcPct val="0"/>
              </a:spcBef>
              <a:spcAft>
                <a:spcPct val="0"/>
              </a:spcAft>
              <a:defRPr/>
            </a:pPr>
            <a:endParaRPr kumimoji="1" lang="en-US" altLang="zh-TW" sz="100" b="1" i="1" dirty="0" smtClean="0">
              <a:solidFill>
                <a:srgbClr val="FFFFFF"/>
              </a:solidFill>
              <a:latin typeface="Arial Narrow" panose="020B0606020202030204" pitchFamily="34" charset="0"/>
              <a:ea typeface="DFKai-SB" pitchFamily="65" charset="-120"/>
              <a:cs typeface="Arial" charset="0"/>
            </a:endParaRPr>
          </a:p>
          <a:p>
            <a:pPr lvl="0" defTabSz="914400" fontAlgn="base">
              <a:spcBef>
                <a:spcPct val="0"/>
              </a:spcBef>
              <a:spcAft>
                <a:spcPct val="0"/>
              </a:spcAft>
              <a:defRPr/>
            </a:pPr>
            <a:endParaRPr kumimoji="1" lang="en-US" altLang="zh-TW" sz="100" b="1" i="1" dirty="0">
              <a:solidFill>
                <a:srgbClr val="FFFFFF"/>
              </a:solidFill>
              <a:latin typeface="Arial Narrow" panose="020B0606020202030204" pitchFamily="34" charset="0"/>
              <a:ea typeface="DFKai-SB" pitchFamily="65" charset="-120"/>
              <a:cs typeface="Arial" charset="0"/>
            </a:endParaRPr>
          </a:p>
          <a:p>
            <a:pPr lvl="0" defTabSz="914400" fontAlgn="base">
              <a:spcBef>
                <a:spcPct val="0"/>
              </a:spcBef>
              <a:spcAft>
                <a:spcPct val="0"/>
              </a:spcAft>
              <a:defRPr/>
            </a:pPr>
            <a:endParaRPr kumimoji="1" lang="en-US" altLang="zh-TW" sz="100" b="1" i="1" dirty="0" smtClean="0">
              <a:solidFill>
                <a:srgbClr val="FFFFFF"/>
              </a:solidFill>
              <a:latin typeface="Arial Narrow" panose="020B0606020202030204" pitchFamily="34" charset="0"/>
              <a:ea typeface="DFKai-SB" pitchFamily="65" charset="-120"/>
              <a:cs typeface="Arial" charset="0"/>
            </a:endParaRPr>
          </a:p>
          <a:p>
            <a:pPr lvl="0" defTabSz="914400" fontAlgn="base">
              <a:spcBef>
                <a:spcPct val="0"/>
              </a:spcBef>
              <a:spcAft>
                <a:spcPct val="0"/>
              </a:spcAft>
              <a:defRPr/>
            </a:pPr>
            <a:endParaRPr kumimoji="1" lang="en-US" altLang="zh-TW" sz="100" b="1" i="1" dirty="0">
              <a:solidFill>
                <a:srgbClr val="FFFFFF"/>
              </a:solidFill>
              <a:latin typeface="Arial Narrow" panose="020B0606020202030204" pitchFamily="34" charset="0"/>
              <a:ea typeface="DFKai-SB" pitchFamily="65" charset="-120"/>
              <a:cs typeface="Arial" charset="0"/>
            </a:endParaRPr>
          </a:p>
          <a:p>
            <a:pPr lvl="0" defTabSz="914400" fontAlgn="base">
              <a:spcBef>
                <a:spcPct val="0"/>
              </a:spcBef>
              <a:spcAft>
                <a:spcPct val="0"/>
              </a:spcAft>
              <a:defRPr/>
            </a:pPr>
            <a:endParaRPr kumimoji="1" lang="en-US" altLang="zh-TW" sz="100" b="1" i="1" dirty="0" smtClean="0">
              <a:solidFill>
                <a:srgbClr val="FFFFFF"/>
              </a:solidFill>
              <a:latin typeface="Arial Narrow" panose="020B0606020202030204" pitchFamily="34" charset="0"/>
              <a:ea typeface="DFKai-SB" pitchFamily="65" charset="-120"/>
              <a:cs typeface="Arial" charset="0"/>
            </a:endParaRPr>
          </a:p>
          <a:p>
            <a:pPr lvl="0" defTabSz="914400" fontAlgn="base">
              <a:spcBef>
                <a:spcPct val="0"/>
              </a:spcBef>
              <a:spcAft>
                <a:spcPct val="0"/>
              </a:spcAft>
              <a:defRPr/>
            </a:pPr>
            <a:endParaRPr kumimoji="1" lang="en-US" altLang="zh-TW" sz="100" b="1" i="1" dirty="0" smtClean="0">
              <a:solidFill>
                <a:srgbClr val="FFFFFF"/>
              </a:solidFill>
              <a:latin typeface="Arial Narrow" panose="020B0606020202030204" pitchFamily="34" charset="0"/>
              <a:ea typeface="DFKai-SB" pitchFamily="65" charset="-120"/>
              <a:cs typeface="Arial" charset="0"/>
            </a:endParaRPr>
          </a:p>
          <a:p>
            <a:pPr lvl="0" defTabSz="914400" fontAlgn="base">
              <a:spcBef>
                <a:spcPct val="0"/>
              </a:spcBef>
              <a:spcAft>
                <a:spcPct val="0"/>
              </a:spcAft>
              <a:defRPr/>
            </a:pPr>
            <a:r>
              <a:rPr kumimoji="1" lang="en-US" altLang="zh-TW" sz="3600" b="1" dirty="0">
                <a:solidFill>
                  <a:srgbClr val="FFFFFF"/>
                </a:solidFill>
                <a:latin typeface="Century" panose="02040604050505020304" pitchFamily="18" charset="0"/>
                <a:ea typeface="DFKai-SB" pitchFamily="65" charset="-120"/>
                <a:cs typeface="Arial" charset="0"/>
              </a:rPr>
              <a:t>The Word became flesh and made his dwelling among us. We have seen his glory, the glory of the one and only Son, who came from the Father, full of grace and truth.</a:t>
            </a:r>
            <a:endParaRPr kumimoji="1" lang="en-US" altLang="zh-TW" sz="200" b="1" u="none" strike="noStrike" kern="1200" cap="none" spc="0" normalizeH="0" baseline="0" noProof="0" dirty="0" smtClean="0">
              <a:ln>
                <a:noFill/>
              </a:ln>
              <a:solidFill>
                <a:srgbClr val="FFFFFF"/>
              </a:solidFill>
              <a:effectLst/>
              <a:uLnTx/>
              <a:uFillTx/>
              <a:latin typeface="Century" panose="02040604050505020304" pitchFamily="18" charset="0"/>
              <a:ea typeface="Charis SIL" panose="02000500060000020004" pitchFamily="2" charset="0"/>
              <a:cs typeface="Charis SIL" panose="02000500060000020004" pitchFamily="2" charset="0"/>
            </a:endParaRPr>
          </a:p>
        </p:txBody>
      </p:sp>
    </p:spTree>
    <p:extLst>
      <p:ext uri="{BB962C8B-B14F-4D97-AF65-F5344CB8AC3E}">
        <p14:creationId xmlns:p14="http://schemas.microsoft.com/office/powerpoint/2010/main" val="15818756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5468" y="584200"/>
            <a:ext cx="8923866" cy="5632311"/>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TW" sz="7200" b="1" i="0" u="none" strike="noStrike" kern="1200" cap="none" spc="0" normalizeH="0" baseline="0" noProof="0" dirty="0" smtClean="0">
                <a:ln>
                  <a:noFill/>
                </a:ln>
                <a:solidFill>
                  <a:srgbClr val="FFFFFF"/>
                </a:solidFill>
                <a:effectLst/>
                <a:uLnTx/>
                <a:uFillTx/>
                <a:latin typeface="Yu Gothic UI Semibold" panose="020B0700000000000000" pitchFamily="34" charset="-128"/>
                <a:ea typeface="Yu Gothic UI Semibold" panose="020B0700000000000000" pitchFamily="34" charset="-128"/>
                <a:cs typeface="Charis SIL" panose="02000500060000020004" pitchFamily="2" charset="0"/>
              </a:rPr>
              <a:t>…</a:t>
            </a:r>
            <a:r>
              <a:rPr kumimoji="1" lang="en-US" altLang="zh-TW" sz="4800" b="1" i="0" u="none" strike="noStrike" kern="1200" cap="none" spc="0" normalizeH="0" baseline="0" noProof="0" dirty="0" smtClean="0">
                <a:ln>
                  <a:noFill/>
                </a:ln>
                <a:solidFill>
                  <a:srgbClr val="FFFFFF"/>
                </a:solidFill>
                <a:effectLst/>
                <a:uLnTx/>
                <a:uFillTx/>
                <a:latin typeface="Yu Gothic UI Semibold" panose="020B0700000000000000" pitchFamily="34" charset="-128"/>
                <a:ea typeface="Yu Gothic UI Semibold" panose="020B0700000000000000" pitchFamily="34" charset="-128"/>
                <a:cs typeface="Charis SIL" panose="02000500060000020004" pitchFamily="2" charset="0"/>
              </a:rPr>
              <a:t> </a:t>
            </a:r>
            <a:r>
              <a:rPr kumimoji="1" lang="zh-TW" altLang="en-US" sz="4800" b="1" i="0" u="none" strike="noStrike" kern="1200" cap="none" spc="0" normalizeH="0" baseline="0" noProof="0" dirty="0" smtClean="0">
                <a:ln>
                  <a:noFill/>
                </a:ln>
                <a:solidFill>
                  <a:srgbClr val="FFFFFF"/>
                </a:solidFill>
                <a:effectLst/>
                <a:uLnTx/>
                <a:uFillTx/>
                <a:latin typeface="Yu Gothic UI Semibold" panose="020B0700000000000000" pitchFamily="34" charset="-128"/>
                <a:ea typeface="Yu Gothic UI Semibold" panose="020B0700000000000000" pitchFamily="34" charset="-128"/>
                <a:cs typeface="Charis SIL" panose="02000500060000020004" pitchFamily="2" charset="0"/>
              </a:rPr>
              <a:t>一</a:t>
            </a:r>
            <a:r>
              <a:rPr kumimoji="1" lang="zh-TW" altLang="en-US" sz="48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Charis SIL" panose="02000500060000020004" pitchFamily="2" charset="0"/>
              </a:rPr>
              <a:t>場疫情暴露出許多現代人生活方式的單調</a:t>
            </a:r>
            <a:r>
              <a:rPr kumimoji="1" lang="zh-TW" altLang="en-US" sz="4800" b="1" i="0" u="none" strike="noStrike" kern="1200" cap="none" spc="0" normalizeH="0" baseline="0" noProof="0" dirty="0" smtClean="0">
                <a:ln>
                  <a:noFill/>
                </a:ln>
                <a:solidFill>
                  <a:srgbClr val="FFFFFF"/>
                </a:solidFill>
                <a:effectLst/>
                <a:uLnTx/>
                <a:uFillTx/>
                <a:latin typeface="Yu Gothic UI Semibold" panose="020B0700000000000000" pitchFamily="34" charset="-128"/>
                <a:ea typeface="Yu Gothic UI Semibold" panose="020B0700000000000000" pitchFamily="34" charset="-128"/>
                <a:cs typeface="Charis SIL" panose="02000500060000020004" pitchFamily="2" charset="0"/>
              </a:rPr>
              <a:t>。  一</a:t>
            </a:r>
            <a:r>
              <a:rPr kumimoji="1" lang="zh-TW" altLang="en-US" sz="48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Charis SIL" panose="02000500060000020004" pitchFamily="2" charset="0"/>
              </a:rPr>
              <a:t>旦不能逛街</a:t>
            </a:r>
            <a:r>
              <a:rPr kumimoji="1" lang="zh-TW" altLang="en-US" sz="4800" b="1" i="0" u="none" strike="noStrike" kern="1200" cap="none" spc="0" normalizeH="0" baseline="0" noProof="0" dirty="0" smtClean="0">
                <a:ln>
                  <a:noFill/>
                </a:ln>
                <a:solidFill>
                  <a:srgbClr val="FFFFFF"/>
                </a:solidFill>
                <a:effectLst/>
                <a:uLnTx/>
                <a:uFillTx/>
                <a:latin typeface="Yu Gothic UI Semibold" panose="020B0700000000000000" pitchFamily="34" charset="-128"/>
                <a:ea typeface="Yu Gothic UI Semibold" panose="020B0700000000000000" pitchFamily="34" charset="-128"/>
                <a:cs typeface="Charis SIL" panose="02000500060000020004" pitchFamily="2" charset="0"/>
              </a:rPr>
              <a:t>， 不</a:t>
            </a:r>
            <a:r>
              <a:rPr kumimoji="1" lang="zh-TW" altLang="en-US" sz="48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Charis SIL" panose="02000500060000020004" pitchFamily="2" charset="0"/>
              </a:rPr>
              <a:t>能吃美食，只能宅在家，現代人的心靈疲乏就像潘朵拉的盒子，一下就被打開了</a:t>
            </a:r>
            <a:r>
              <a:rPr kumimoji="1" lang="zh-TW" altLang="en-US" sz="4800" b="1" i="0" u="none" strike="noStrike" kern="1200" cap="none" spc="0" normalizeH="0" baseline="0" noProof="0" dirty="0" smtClean="0">
                <a:ln>
                  <a:noFill/>
                </a:ln>
                <a:solidFill>
                  <a:srgbClr val="FFFFFF"/>
                </a:solidFill>
                <a:effectLst/>
                <a:uLnTx/>
                <a:uFillTx/>
                <a:latin typeface="Yu Gothic UI Semibold" panose="020B0700000000000000" pitchFamily="34" charset="-128"/>
                <a:ea typeface="Yu Gothic UI Semibold" panose="020B0700000000000000" pitchFamily="34" charset="-128"/>
                <a:cs typeface="Charis SIL" panose="02000500060000020004" pitchFamily="2" charset="0"/>
              </a:rPr>
              <a:t>。</a:t>
            </a:r>
            <a:endParaRPr kumimoji="1" lang="en-US" altLang="zh-TW" sz="4800" b="1" i="0" u="none" strike="noStrike" kern="1200" cap="none" spc="0" normalizeH="0" baseline="0" noProof="0" dirty="0" smtClean="0">
              <a:ln>
                <a:noFill/>
              </a:ln>
              <a:solidFill>
                <a:srgbClr val="FFFFFF"/>
              </a:solidFill>
              <a:effectLst/>
              <a:uLnTx/>
              <a:uFillTx/>
              <a:latin typeface="Yu Gothic UI Semibold" panose="020B0700000000000000" pitchFamily="34" charset="-128"/>
              <a:ea typeface="Yu Gothic UI Semibold" panose="020B0700000000000000" pitchFamily="34" charset="-128"/>
              <a:cs typeface="Charis SIL" panose="02000500060000020004" pitchFamily="2"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5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Charis SIL" panose="02000500060000020004" pitchFamily="2"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4400" b="1" i="0" u="none" strike="noStrike" kern="1200" cap="none" spc="0" normalizeH="0" baseline="0" noProof="0" dirty="0" smtClean="0">
              <a:ln>
                <a:noFill/>
              </a:ln>
              <a:solidFill>
                <a:srgbClr val="FFFFFF"/>
              </a:solidFill>
              <a:effectLst/>
              <a:uLnTx/>
              <a:uFillTx/>
              <a:latin typeface="Yu Gothic UI Semibold" panose="020B0700000000000000" pitchFamily="34" charset="-128"/>
              <a:ea typeface="Yu Gothic UI Semibold" panose="020B0700000000000000" pitchFamily="34" charset="-128"/>
              <a:cs typeface="Charis SIL" panose="02000500060000020004" pitchFamily="2"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TW" sz="44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Charis SIL" panose="02000500060000020004" pitchFamily="2" charset="0"/>
              </a:rPr>
              <a:t>	</a:t>
            </a:r>
            <a:r>
              <a:rPr kumimoji="1" lang="en-US" altLang="zh-TW" sz="4400" b="1" i="0" u="none" strike="noStrike" kern="1200" cap="none" spc="0" normalizeH="0" baseline="0" noProof="0" dirty="0" smtClean="0">
                <a:ln>
                  <a:noFill/>
                </a:ln>
                <a:solidFill>
                  <a:srgbClr val="FFFFFF"/>
                </a:solidFill>
                <a:effectLst/>
                <a:uLnTx/>
                <a:uFillTx/>
                <a:latin typeface="Yu Gothic UI Semibold" panose="020B0700000000000000" pitchFamily="34" charset="-128"/>
                <a:ea typeface="Yu Gothic UI Semibold" panose="020B0700000000000000" pitchFamily="34" charset="-128"/>
                <a:cs typeface="Charis SIL" panose="02000500060000020004" pitchFamily="2" charset="0"/>
              </a:rPr>
              <a:t>			</a:t>
            </a:r>
            <a:r>
              <a:rPr kumimoji="1" lang="zh-TW" altLang="en-US" sz="4400" b="1" i="0" u="none" strike="noStrike" kern="1200" cap="none" spc="0" normalizeH="0" baseline="0" noProof="0" dirty="0" smtClean="0">
                <a:ln>
                  <a:noFill/>
                </a:ln>
                <a:solidFill>
                  <a:srgbClr val="FFFFFF"/>
                </a:solidFill>
                <a:effectLst/>
                <a:uLnTx/>
                <a:uFillTx/>
                <a:latin typeface="Yu Gothic UI Semibold" panose="020B0700000000000000" pitchFamily="34" charset="-128"/>
                <a:ea typeface="Yu Gothic UI Semibold" panose="020B0700000000000000" pitchFamily="34" charset="-128"/>
                <a:cs typeface="Charis SIL" panose="02000500060000020004" pitchFamily="2" charset="0"/>
              </a:rPr>
              <a:t>   ─ 劉曉亭 牧師</a:t>
            </a:r>
            <a:endParaRPr kumimoji="1" lang="zh-TW" altLang="en-US" sz="12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Charis SIL" panose="02000500060000020004" pitchFamily="2" charset="0"/>
            </a:endParaRPr>
          </a:p>
        </p:txBody>
      </p:sp>
    </p:spTree>
    <p:extLst>
      <p:ext uri="{BB962C8B-B14F-4D97-AF65-F5344CB8AC3E}">
        <p14:creationId xmlns:p14="http://schemas.microsoft.com/office/powerpoint/2010/main" val="1048044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333" y="152401"/>
            <a:ext cx="9101667" cy="6617196"/>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00" b="1" i="0" u="none" strike="noStrike" kern="1200" cap="none" spc="0" normalizeH="0" baseline="0" noProof="0" dirty="0">
              <a:ln>
                <a:noFill/>
              </a:ln>
              <a:solidFill>
                <a:srgbClr val="FFFFFF"/>
              </a:solidFill>
              <a:effectLst/>
              <a:uLnTx/>
              <a:uFillTx/>
              <a:latin typeface="Century" panose="02040604050505020304" pitchFamily="18" charset="0"/>
              <a:ea typeface="Charis SIL" panose="02000500060000020004" pitchFamily="2" charset="0"/>
              <a:cs typeface="Charis SIL" panose="02000500060000020004" pitchFamily="2"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Charis SIL" panose="02000500060000020004" pitchFamily="2" charset="0"/>
              </a:rPr>
              <a:t>很多平常忙到沒時間講話的夫妻回到了</a:t>
            </a: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rPr>
              <a:t>「</a:t>
            </a:r>
            <a:r>
              <a:rPr kumimoji="1" lang="zh-TW" altLang="en-US" sz="44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Charis SIL" panose="02000500060000020004" pitchFamily="2" charset="0"/>
              </a:rPr>
              <a:t>朝夕相處</a:t>
            </a: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rPr>
              <a:t>」</a:t>
            </a:r>
            <a:r>
              <a:rPr kumimoji="1" lang="zh-TW" altLang="en-US" sz="44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Charis SIL" panose="02000500060000020004" pitchFamily="2" charset="0"/>
              </a:rPr>
              <a:t>模式，摩擦就出現了</a:t>
            </a:r>
            <a:r>
              <a:rPr kumimoji="1" lang="zh-TW" altLang="en-US" sz="4400" b="1" i="0" u="none" strike="noStrike" kern="1200" cap="none" spc="0" normalizeH="0" baseline="0" noProof="0" dirty="0" smtClean="0">
                <a:ln>
                  <a:noFill/>
                </a:ln>
                <a:solidFill>
                  <a:srgbClr val="FFFFFF"/>
                </a:solidFill>
                <a:effectLst/>
                <a:uLnTx/>
                <a:uFillTx/>
                <a:latin typeface="Yu Gothic UI Semibold" panose="020B0700000000000000" pitchFamily="34" charset="-128"/>
                <a:ea typeface="Yu Gothic UI Semibold" panose="020B0700000000000000" pitchFamily="34" charset="-128"/>
                <a:cs typeface="Charis SIL" panose="02000500060000020004" pitchFamily="2" charset="0"/>
              </a:rPr>
              <a:t>。 </a:t>
            </a:r>
            <a:endParaRPr kumimoji="1" lang="en-US" altLang="zh-TW" sz="4400" b="1" i="0" u="none" strike="noStrike" kern="1200" cap="none" spc="0" normalizeH="0" baseline="0" noProof="0" dirty="0" smtClean="0">
              <a:ln>
                <a:noFill/>
              </a:ln>
              <a:solidFill>
                <a:srgbClr val="FFFFFF"/>
              </a:solidFill>
              <a:effectLst/>
              <a:uLnTx/>
              <a:uFillTx/>
              <a:latin typeface="Yu Gothic UI Semibold" panose="020B0700000000000000" pitchFamily="34" charset="-128"/>
              <a:ea typeface="Yu Gothic UI Semibold" panose="020B0700000000000000" pitchFamily="34" charset="-128"/>
              <a:cs typeface="Charis SIL" panose="02000500060000020004" pitchFamily="2"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0" b="1" i="0" u="none" strike="noStrike" kern="1200" cap="none" spc="0" normalizeH="0" baseline="0" noProof="0" dirty="0" smtClean="0">
              <a:ln>
                <a:noFill/>
              </a:ln>
              <a:solidFill>
                <a:srgbClr val="FFFFFF"/>
              </a:solidFill>
              <a:effectLst/>
              <a:uLnTx/>
              <a:uFillTx/>
              <a:latin typeface="Yu Gothic UI Semibold" panose="020B0700000000000000" pitchFamily="34" charset="-128"/>
              <a:ea typeface="Yu Gothic UI Semibold" panose="020B0700000000000000" pitchFamily="34" charset="-128"/>
              <a:cs typeface="Charis SIL" panose="02000500060000020004" pitchFamily="2"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smtClean="0">
                <a:ln>
                  <a:noFill/>
                </a:ln>
                <a:solidFill>
                  <a:srgbClr val="FFFFFF"/>
                </a:solidFill>
                <a:effectLst/>
                <a:uLnTx/>
                <a:uFillTx/>
                <a:latin typeface="Yu Gothic UI Semibold" panose="020B0700000000000000" pitchFamily="34" charset="-128"/>
                <a:ea typeface="Yu Gothic UI Semibold" panose="020B0700000000000000" pitchFamily="34" charset="-128"/>
                <a:cs typeface="Charis SIL" panose="02000500060000020004" pitchFamily="2" charset="0"/>
              </a:rPr>
              <a:t>很</a:t>
            </a:r>
            <a:r>
              <a:rPr kumimoji="1" lang="zh-TW" altLang="en-US" sz="44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Charis SIL" panose="02000500060000020004" pitchFamily="2" charset="0"/>
              </a:rPr>
              <a:t>多平常行程比大人還滿的小孩，這時候也回到</a:t>
            </a:r>
            <a:r>
              <a:rPr kumimoji="1" lang="zh-TW" altLang="en-US" sz="4400" b="1" i="0" u="none" strike="noStrike" kern="1200" cap="none" spc="0" normalizeH="0" baseline="0" noProof="0" dirty="0" smtClean="0">
                <a:ln>
                  <a:noFill/>
                </a:ln>
                <a:solidFill>
                  <a:srgbClr val="FFFFFF"/>
                </a:solidFill>
                <a:effectLst/>
                <a:uLnTx/>
                <a:uFillTx/>
                <a:latin typeface="Yu Gothic UI Semibold" panose="020B0700000000000000" pitchFamily="34" charset="-128"/>
                <a:ea typeface="Yu Gothic UI Semibold" panose="020B0700000000000000" pitchFamily="34" charset="-128"/>
                <a:cs typeface="Charis SIL" panose="02000500060000020004" pitchFamily="2" charset="0"/>
              </a:rPr>
              <a:t>了</a:t>
            </a: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rPr>
              <a:t>「</a:t>
            </a:r>
            <a:r>
              <a:rPr kumimoji="1" lang="zh-TW" altLang="en-US" sz="4400" b="1" i="0" u="none" strike="noStrike" kern="1200" cap="none" spc="0" normalizeH="0" baseline="0" noProof="0" dirty="0" smtClean="0">
                <a:ln>
                  <a:noFill/>
                </a:ln>
                <a:solidFill>
                  <a:srgbClr val="FFFFFF"/>
                </a:solidFill>
                <a:effectLst/>
                <a:uLnTx/>
                <a:uFillTx/>
                <a:latin typeface="Yu Gothic UI Semibold" panose="020B0700000000000000" pitchFamily="34" charset="-128"/>
                <a:ea typeface="Yu Gothic UI Semibold" panose="020B0700000000000000" pitchFamily="34" charset="-128"/>
                <a:cs typeface="Charis SIL" panose="02000500060000020004" pitchFamily="2" charset="0"/>
              </a:rPr>
              <a:t>無</a:t>
            </a:r>
            <a:r>
              <a:rPr kumimoji="1" lang="zh-TW" altLang="en-US" sz="44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Charis SIL" panose="02000500060000020004" pitchFamily="2" charset="0"/>
              </a:rPr>
              <a:t>聊</a:t>
            </a:r>
            <a:r>
              <a:rPr kumimoji="1"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rPr>
              <a:t>」</a:t>
            </a:r>
            <a:r>
              <a:rPr kumimoji="1" lang="zh-TW" altLang="en-US" sz="44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Charis SIL" panose="02000500060000020004" pitchFamily="2" charset="0"/>
              </a:rPr>
              <a:t>模式，大人就頭痛了</a:t>
            </a:r>
            <a:r>
              <a:rPr kumimoji="1" lang="zh-TW" altLang="en-US" sz="4400" b="1" i="0" u="none" strike="noStrike" kern="1200" cap="none" spc="0" normalizeH="0" baseline="0" noProof="0" dirty="0" smtClean="0">
                <a:ln>
                  <a:noFill/>
                </a:ln>
                <a:solidFill>
                  <a:srgbClr val="FFFFFF"/>
                </a:solidFill>
                <a:effectLst/>
                <a:uLnTx/>
                <a:uFillTx/>
                <a:latin typeface="Yu Gothic UI Semibold" panose="020B0700000000000000" pitchFamily="34" charset="-128"/>
                <a:ea typeface="Yu Gothic UI Semibold" panose="020B0700000000000000" pitchFamily="34" charset="-128"/>
                <a:cs typeface="Charis SIL" panose="02000500060000020004" pitchFamily="2" charset="0"/>
              </a:rPr>
              <a:t>。</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000" b="1" i="0" u="none" strike="noStrike" kern="1200" cap="none" spc="0" normalizeH="0" baseline="0" noProof="0" dirty="0" smtClean="0">
              <a:ln>
                <a:noFill/>
              </a:ln>
              <a:solidFill>
                <a:srgbClr val="FFFFFF"/>
              </a:solidFill>
              <a:effectLst/>
              <a:uLnTx/>
              <a:uFillTx/>
              <a:latin typeface="Yu Gothic UI Semibold" panose="020B0700000000000000" pitchFamily="34" charset="-128"/>
              <a:ea typeface="Yu Gothic UI Semibold" panose="020B0700000000000000" pitchFamily="34" charset="-128"/>
              <a:cs typeface="Charis SIL" panose="02000500060000020004" pitchFamily="2"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smtClean="0">
                <a:ln>
                  <a:noFill/>
                </a:ln>
                <a:solidFill>
                  <a:srgbClr val="FFFFFF"/>
                </a:solidFill>
                <a:effectLst/>
                <a:uLnTx/>
                <a:uFillTx/>
                <a:latin typeface="Yu Gothic UI Semibold" panose="020B0700000000000000" pitchFamily="34" charset="-128"/>
                <a:ea typeface="Yu Gothic UI Semibold" panose="020B0700000000000000" pitchFamily="34" charset="-128"/>
                <a:cs typeface="Charis SIL" panose="02000500060000020004" pitchFamily="2" charset="0"/>
              </a:rPr>
              <a:t>很多平常轉得跟陀螺一樣的上班族，忽然覺得時間多了好多，一下子就悶的發慌。</a:t>
            </a:r>
            <a:endParaRPr kumimoji="1" lang="en-US" altLang="zh-TW" sz="12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Charis SIL" panose="02000500060000020004" pitchFamily="2" charset="0"/>
            </a:endParaRPr>
          </a:p>
        </p:txBody>
      </p:sp>
    </p:spTree>
    <p:extLst>
      <p:ext uri="{BB962C8B-B14F-4D97-AF65-F5344CB8AC3E}">
        <p14:creationId xmlns:p14="http://schemas.microsoft.com/office/powerpoint/2010/main" val="1405310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2299" y="381000"/>
            <a:ext cx="9118437" cy="6083300"/>
          </a:xfrm>
          <a:prstGeom prst="rect">
            <a:avLst/>
          </a:prstGeom>
        </p:spPr>
      </p:pic>
    </p:spTree>
    <p:extLst>
      <p:ext uri="{BB962C8B-B14F-4D97-AF65-F5344CB8AC3E}">
        <p14:creationId xmlns:p14="http://schemas.microsoft.com/office/powerpoint/2010/main" val="16900777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2" y="591966"/>
            <a:ext cx="9141328" cy="6088233"/>
          </a:xfrm>
          <a:prstGeom prst="rect">
            <a:avLst/>
          </a:prstGeom>
        </p:spPr>
      </p:pic>
    </p:spTree>
    <p:extLst>
      <p:ext uri="{BB962C8B-B14F-4D97-AF65-F5344CB8AC3E}">
        <p14:creationId xmlns:p14="http://schemas.microsoft.com/office/powerpoint/2010/main" val="10313334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42950" y="-523875"/>
            <a:ext cx="10629900" cy="7905750"/>
          </a:xfrm>
          <a:prstGeom prst="rect">
            <a:avLst/>
          </a:prstGeom>
        </p:spPr>
      </p:pic>
    </p:spTree>
    <p:extLst>
      <p:ext uri="{BB962C8B-B14F-4D97-AF65-F5344CB8AC3E}">
        <p14:creationId xmlns:p14="http://schemas.microsoft.com/office/powerpoint/2010/main" val="25292461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8900" y="1058334"/>
            <a:ext cx="8847667" cy="440120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TW" sz="7200" b="1" i="0" u="none" strike="noStrike" kern="1200" cap="none" spc="0" normalizeH="0" baseline="0" noProof="0" dirty="0" smtClean="0">
                <a:ln>
                  <a:noFill/>
                </a:ln>
                <a:solidFill>
                  <a:srgbClr val="FFFFFF"/>
                </a:solidFill>
                <a:effectLst/>
                <a:uLnTx/>
                <a:uFillTx/>
                <a:latin typeface="Yu Gothic UI Semibold" panose="020B0700000000000000" pitchFamily="34" charset="-128"/>
                <a:ea typeface="Yu Gothic UI Semibold" panose="020B0700000000000000" pitchFamily="34" charset="-128"/>
                <a:cs typeface="Charis SIL" panose="02000500060000020004" pitchFamily="2" charset="0"/>
              </a:rPr>
              <a:t>…</a:t>
            </a:r>
            <a:r>
              <a:rPr kumimoji="1" lang="en-US" altLang="zh-TW" sz="4800" b="1" i="0" u="none" strike="noStrike" kern="1200" cap="none" spc="0" normalizeH="0" baseline="0" noProof="0" dirty="0" smtClean="0">
                <a:ln>
                  <a:noFill/>
                </a:ln>
                <a:solidFill>
                  <a:srgbClr val="FFFFFF"/>
                </a:solidFill>
                <a:effectLst/>
                <a:uLnTx/>
                <a:uFillTx/>
                <a:latin typeface="Yu Gothic UI Semibold" panose="020B0700000000000000" pitchFamily="34" charset="-128"/>
                <a:ea typeface="Yu Gothic UI Semibold" panose="020B0700000000000000" pitchFamily="34" charset="-128"/>
                <a:cs typeface="Charis SIL" panose="02000500060000020004" pitchFamily="2" charset="0"/>
              </a:rPr>
              <a:t> </a:t>
            </a:r>
            <a:r>
              <a:rPr kumimoji="1" lang="zh-TW" altLang="en-US" sz="4800" b="1" i="0" u="none" strike="noStrike" kern="1200" cap="none" spc="0" normalizeH="0" baseline="0" noProof="0" dirty="0" smtClean="0">
                <a:ln>
                  <a:noFill/>
                </a:ln>
                <a:solidFill>
                  <a:srgbClr val="FFFFFF"/>
                </a:solidFill>
                <a:effectLst/>
                <a:uLnTx/>
                <a:uFillTx/>
                <a:latin typeface="Yu Gothic UI Semibold" panose="020B0700000000000000" pitchFamily="34" charset="-128"/>
                <a:ea typeface="Yu Gothic UI Semibold" panose="020B0700000000000000" pitchFamily="34" charset="-128"/>
                <a:cs typeface="Charis SIL" panose="02000500060000020004" pitchFamily="2" charset="0"/>
              </a:rPr>
              <a:t>一</a:t>
            </a:r>
            <a:r>
              <a:rPr kumimoji="1" lang="zh-TW" altLang="en-US" sz="48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Charis SIL" panose="02000500060000020004" pitchFamily="2" charset="0"/>
              </a:rPr>
              <a:t>場疫情像一帖試劑，把很多本來就存在但是被我們蓋起來的問題突顯出來</a:t>
            </a:r>
            <a:r>
              <a:rPr kumimoji="1" lang="zh-TW" altLang="en-US" sz="4800" b="1" i="0" u="none" strike="noStrike" kern="1200" cap="none" spc="0" normalizeH="0" baseline="0" noProof="0" dirty="0" smtClean="0">
                <a:ln>
                  <a:noFill/>
                </a:ln>
                <a:solidFill>
                  <a:srgbClr val="FFFFFF"/>
                </a:solidFill>
                <a:effectLst/>
                <a:uLnTx/>
                <a:uFillTx/>
                <a:latin typeface="Yu Gothic UI Semibold" panose="020B0700000000000000" pitchFamily="34" charset="-128"/>
                <a:ea typeface="Yu Gothic UI Semibold" panose="020B0700000000000000" pitchFamily="34" charset="-128"/>
                <a:cs typeface="Charis SIL" panose="02000500060000020004" pitchFamily="2" charset="0"/>
              </a:rPr>
              <a:t>。</a:t>
            </a:r>
            <a:r>
              <a:rPr kumimoji="1" lang="zh-TW" altLang="en-US" sz="14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Charis SIL" panose="02000500060000020004" pitchFamily="2" charset="0"/>
              </a:rPr>
              <a:t> </a:t>
            </a:r>
            <a:endParaRPr kumimoji="1" lang="en-US" altLang="zh-TW" sz="1400" b="1" i="0" u="none" strike="noStrike" kern="1200" cap="none" spc="0" normalizeH="0" baseline="0" noProof="0" dirty="0" smtClean="0">
              <a:ln>
                <a:noFill/>
              </a:ln>
              <a:solidFill>
                <a:srgbClr val="FFFFFF"/>
              </a:solidFill>
              <a:effectLst/>
              <a:uLnTx/>
              <a:uFillTx/>
              <a:latin typeface="Yu Gothic UI Semibold" panose="020B0700000000000000" pitchFamily="34" charset="-128"/>
              <a:ea typeface="Yu Gothic UI Semibold" panose="020B0700000000000000" pitchFamily="34" charset="-128"/>
              <a:cs typeface="Charis SIL" panose="02000500060000020004" pitchFamily="2"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Charis SIL" panose="02000500060000020004" pitchFamily="2"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1" i="0" u="none" strike="noStrike" kern="1200" cap="none" spc="0" normalizeH="0" baseline="0" noProof="0" dirty="0" smtClean="0">
              <a:ln>
                <a:noFill/>
              </a:ln>
              <a:solidFill>
                <a:srgbClr val="FFFFFF"/>
              </a:solidFill>
              <a:effectLst/>
              <a:uLnTx/>
              <a:uFillTx/>
              <a:latin typeface="Yu Gothic UI Semibold" panose="020B0700000000000000" pitchFamily="34" charset="-128"/>
              <a:ea typeface="Yu Gothic UI Semibold" panose="020B0700000000000000" pitchFamily="34" charset="-128"/>
              <a:cs typeface="Charis SIL" panose="02000500060000020004" pitchFamily="2"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Charis SIL" panose="02000500060000020004" pitchFamily="2"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TW" sz="44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Charis SIL" panose="02000500060000020004" pitchFamily="2" charset="0"/>
              </a:rPr>
              <a:t>				</a:t>
            </a:r>
            <a:r>
              <a:rPr kumimoji="1" lang="zh-TW" altLang="en-US" sz="44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Charis SIL" panose="02000500060000020004" pitchFamily="2" charset="0"/>
              </a:rPr>
              <a:t>   ─ 劉曉亭 牧師</a:t>
            </a:r>
            <a:endParaRPr kumimoji="1" lang="zh-TW" altLang="en-US" sz="12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Charis SIL" panose="02000500060000020004" pitchFamily="2"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1" i="0" u="none" strike="noStrike" kern="1200" cap="none" spc="0" normalizeH="0" baseline="0" noProof="0" dirty="0" smtClean="0">
              <a:ln>
                <a:noFill/>
              </a:ln>
              <a:solidFill>
                <a:srgbClr val="FFFFFF"/>
              </a:solidFill>
              <a:effectLst/>
              <a:uLnTx/>
              <a:uFillTx/>
              <a:latin typeface="Yu Gothic UI Semibold" panose="020B0700000000000000" pitchFamily="34" charset="-128"/>
              <a:ea typeface="Yu Gothic UI Semibold" panose="020B0700000000000000" pitchFamily="34" charset="-128"/>
              <a:cs typeface="Charis SIL" panose="02000500060000020004" pitchFamily="2"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200" b="1" i="0" u="none" strike="noStrike" kern="1200" cap="none" spc="0" normalizeH="0" baseline="0" noProof="0" dirty="0">
              <a:ln>
                <a:noFill/>
              </a:ln>
              <a:solidFill>
                <a:srgbClr val="FFFFFF"/>
              </a:solidFill>
              <a:effectLst/>
              <a:uLnTx/>
              <a:uFillTx/>
              <a:latin typeface="Yu Gothic UI Semibold" panose="020B0700000000000000" pitchFamily="34" charset="-128"/>
              <a:ea typeface="Yu Gothic UI Semibold" panose="020B0700000000000000" pitchFamily="34" charset="-128"/>
              <a:cs typeface="Charis SIL" panose="02000500060000020004" pitchFamily="2" charset="0"/>
            </a:endParaRPr>
          </a:p>
        </p:txBody>
      </p:sp>
    </p:spTree>
    <p:extLst>
      <p:ext uri="{BB962C8B-B14F-4D97-AF65-F5344CB8AC3E}">
        <p14:creationId xmlns:p14="http://schemas.microsoft.com/office/powerpoint/2010/main" val="24342900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097279" y="3064"/>
            <a:ext cx="6984275" cy="6854936"/>
          </a:xfrm>
          <a:prstGeom prst="rect">
            <a:avLst/>
          </a:prstGeom>
        </p:spPr>
      </p:pic>
    </p:spTree>
    <p:extLst>
      <p:ext uri="{BB962C8B-B14F-4D97-AF65-F5344CB8AC3E}">
        <p14:creationId xmlns:p14="http://schemas.microsoft.com/office/powerpoint/2010/main" val="28387879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8806"/>
            <a:ext cx="9144000" cy="5660387"/>
          </a:xfrm>
          <a:prstGeom prst="rect">
            <a:avLst/>
          </a:prstGeom>
        </p:spPr>
      </p:pic>
    </p:spTree>
    <p:extLst>
      <p:ext uri="{BB962C8B-B14F-4D97-AF65-F5344CB8AC3E}">
        <p14:creationId xmlns:p14="http://schemas.microsoft.com/office/powerpoint/2010/main" val="19921115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334" y="770467"/>
            <a:ext cx="9042400" cy="5262979"/>
          </a:xfrm>
          <a:prstGeom prst="rect">
            <a:avLst/>
          </a:prstGeom>
        </p:spPr>
        <p:txBody>
          <a:bodyPr wrap="square">
            <a:spAutoFit/>
          </a:bodyPr>
          <a:lstStyle/>
          <a:p>
            <a:pPr lvl="0" defTabSz="914400" fontAlgn="base">
              <a:spcBef>
                <a:spcPct val="0"/>
              </a:spcBef>
              <a:spcAft>
                <a:spcPct val="0"/>
              </a:spcAft>
              <a:defRPr/>
            </a:pPr>
            <a:r>
              <a:rPr kumimoji="1" lang="en-US" altLang="zh-TW" sz="4800" b="1" dirty="0" smtClean="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 </a:t>
            </a:r>
            <a:r>
              <a:rPr kumimoji="1" lang="zh-TW" altLang="en-US" sz="4800" b="1" dirty="0" smtClean="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家</a:t>
            </a:r>
            <a:r>
              <a:rPr kumimoji="1" lang="zh-TW" altLang="en-US" sz="4800" b="1" dirty="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有兩個六年級與二年級孩子</a:t>
            </a:r>
            <a:r>
              <a:rPr kumimoji="1" lang="zh-TW" altLang="en-US" sz="4800" b="1" dirty="0" smtClean="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的一位媽</a:t>
            </a:r>
            <a:r>
              <a:rPr kumimoji="1" lang="zh-TW" altLang="en-US" sz="4800" b="1" dirty="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媽</a:t>
            </a:r>
            <a:r>
              <a:rPr kumimoji="1" lang="zh-TW" altLang="en-US" sz="4800" b="1" dirty="0" smtClean="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說</a:t>
            </a:r>
            <a:r>
              <a:rPr kumimoji="1" lang="zh-TW" altLang="en-US" sz="4800" b="1" dirty="0" smtClean="0">
                <a:solidFill>
                  <a:srgbClr val="FFFFFF"/>
                </a:solidFill>
                <a:latin typeface="DFKai-SB" panose="03000509000000000000" pitchFamily="65" charset="-120"/>
                <a:ea typeface="DFKai-SB" panose="03000509000000000000" pitchFamily="65" charset="-120"/>
                <a:cs typeface="Charis SIL" panose="02000500060000020004" pitchFamily="2" charset="0"/>
              </a:rPr>
              <a:t>，「</a:t>
            </a:r>
            <a:r>
              <a:rPr kumimoji="1" lang="zh-TW" altLang="en-US" sz="4800" b="1" dirty="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學校不</a:t>
            </a:r>
            <a:r>
              <a:rPr kumimoji="1" lang="zh-TW" altLang="en-US" sz="4800" b="1" dirty="0" smtClean="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開</a:t>
            </a:r>
            <a:r>
              <a:rPr kumimoji="1" lang="zh-TW" altLang="en-US" sz="4800" b="1" dirty="0">
                <a:solidFill>
                  <a:srgbClr val="FFFFFF"/>
                </a:solidFill>
                <a:latin typeface="DFKai-SB" panose="03000509000000000000" pitchFamily="65" charset="-120"/>
                <a:ea typeface="DFKai-SB" panose="03000509000000000000" pitchFamily="65" charset="-120"/>
                <a:cs typeface="Charis SIL" panose="02000500060000020004" pitchFamily="2" charset="0"/>
              </a:rPr>
              <a:t>，</a:t>
            </a:r>
            <a:r>
              <a:rPr kumimoji="1" lang="zh-TW" altLang="en-US" sz="4800" b="1" dirty="0" smtClean="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網</a:t>
            </a:r>
            <a:r>
              <a:rPr kumimoji="1" lang="zh-TW" altLang="en-US" sz="4800" b="1" dirty="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路上課效果有</a:t>
            </a:r>
            <a:r>
              <a:rPr kumimoji="1" lang="zh-TW" altLang="en-US" sz="4800" b="1" dirty="0" smtClean="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限</a:t>
            </a:r>
            <a:r>
              <a:rPr kumimoji="1" lang="zh-TW" altLang="en-US" sz="4800" b="1" dirty="0">
                <a:solidFill>
                  <a:srgbClr val="FFFFFF"/>
                </a:solidFill>
                <a:latin typeface="DFKai-SB" panose="03000509000000000000" pitchFamily="65" charset="-120"/>
                <a:ea typeface="DFKai-SB" panose="03000509000000000000" pitchFamily="65" charset="-120"/>
                <a:cs typeface="Charis SIL" panose="02000500060000020004" pitchFamily="2" charset="0"/>
              </a:rPr>
              <a:t>，</a:t>
            </a:r>
            <a:r>
              <a:rPr kumimoji="1" lang="zh-TW" altLang="en-US" sz="4800" b="1" dirty="0" smtClean="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不</a:t>
            </a:r>
            <a:r>
              <a:rPr kumimoji="1" lang="zh-TW" altLang="en-US" sz="4800" b="1" dirty="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但孩子學不到東</a:t>
            </a:r>
            <a:r>
              <a:rPr kumimoji="1" lang="zh-TW" altLang="en-US" sz="4800" b="1" dirty="0" smtClean="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西</a:t>
            </a:r>
            <a:r>
              <a:rPr kumimoji="1" lang="zh-TW" altLang="en-US" sz="4800" b="1" dirty="0">
                <a:solidFill>
                  <a:srgbClr val="FFFFFF"/>
                </a:solidFill>
                <a:latin typeface="DFKai-SB" panose="03000509000000000000" pitchFamily="65" charset="-120"/>
                <a:ea typeface="DFKai-SB" panose="03000509000000000000" pitchFamily="65" charset="-120"/>
                <a:cs typeface="Charis SIL" panose="02000500060000020004" pitchFamily="2" charset="0"/>
              </a:rPr>
              <a:t>，</a:t>
            </a:r>
            <a:r>
              <a:rPr kumimoji="1" lang="zh-TW" altLang="en-US" sz="4800" b="1" dirty="0" smtClean="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還</a:t>
            </a:r>
            <a:r>
              <a:rPr kumimoji="1" lang="zh-TW" altLang="en-US" sz="4800" b="1" dirty="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讓父母也必須無時無刻陪讀</a:t>
            </a:r>
            <a:r>
              <a:rPr kumimoji="1" lang="zh-TW" altLang="en-US" sz="4800" b="1" dirty="0" smtClean="0">
                <a:solidFill>
                  <a:srgbClr val="FFFFFF"/>
                </a:solidFill>
                <a:latin typeface="DFKai-SB" panose="03000509000000000000" pitchFamily="65" charset="-120"/>
                <a:ea typeface="DFKai-SB" panose="03000509000000000000" pitchFamily="65" charset="-120"/>
                <a:cs typeface="Charis SIL" panose="02000500060000020004" pitchFamily="2" charset="0"/>
              </a:rPr>
              <a:t>」，</a:t>
            </a:r>
            <a:r>
              <a:rPr kumimoji="1" lang="zh-TW" altLang="en-US" sz="4800" b="1" dirty="0" smtClean="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她說</a:t>
            </a:r>
            <a:r>
              <a:rPr kumimoji="1" lang="zh-TW" altLang="en-US" sz="4800" b="1" dirty="0">
                <a:solidFill>
                  <a:srgbClr val="FFFFFF"/>
                </a:solidFill>
                <a:latin typeface="DFKai-SB" panose="03000509000000000000" pitchFamily="65" charset="-120"/>
                <a:ea typeface="DFKai-SB" panose="03000509000000000000" pitchFamily="65" charset="-120"/>
                <a:cs typeface="Charis SIL" panose="02000500060000020004" pitchFamily="2" charset="0"/>
              </a:rPr>
              <a:t>，</a:t>
            </a:r>
            <a:r>
              <a:rPr kumimoji="1" lang="zh-TW" altLang="en-US" sz="4800" b="1" dirty="0" smtClean="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這</a:t>
            </a:r>
            <a:r>
              <a:rPr kumimoji="1" lang="zh-TW" altLang="en-US" sz="4800" b="1" dirty="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場疫情對家有未成年孩子的爸媽來說</a:t>
            </a:r>
            <a:r>
              <a:rPr kumimoji="1" lang="zh-TW" altLang="en-US" sz="4800" b="1" dirty="0" smtClean="0">
                <a:solidFill>
                  <a:srgbClr val="FFFFFF"/>
                </a:solidFill>
                <a:latin typeface="DFKai-SB" panose="03000509000000000000" pitchFamily="65" charset="-120"/>
                <a:ea typeface="DFKai-SB" panose="03000509000000000000" pitchFamily="65" charset="-120"/>
                <a:cs typeface="Charis SIL" panose="02000500060000020004" pitchFamily="2" charset="0"/>
              </a:rPr>
              <a:t>，「</a:t>
            </a:r>
            <a:r>
              <a:rPr kumimoji="1" lang="zh-TW" altLang="en-US" sz="4800" b="1" dirty="0" smtClean="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無</a:t>
            </a:r>
            <a:r>
              <a:rPr kumimoji="1" lang="zh-TW" altLang="en-US" sz="4800" b="1" dirty="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疑是最大的生活考驗</a:t>
            </a:r>
            <a:r>
              <a:rPr kumimoji="1" lang="zh-TW" altLang="en-US" sz="4800" b="1" dirty="0">
                <a:solidFill>
                  <a:srgbClr val="FFFFFF"/>
                </a:solidFill>
                <a:latin typeface="DFKai-SB" panose="03000509000000000000" pitchFamily="65" charset="-120"/>
                <a:ea typeface="DFKai-SB" panose="03000509000000000000" pitchFamily="65" charset="-120"/>
                <a:cs typeface="Charis SIL" panose="02000500060000020004" pitchFamily="2" charset="0"/>
              </a:rPr>
              <a:t>」</a:t>
            </a:r>
            <a:r>
              <a:rPr kumimoji="1" lang="zh-TW" altLang="en-US" sz="4800" b="1" dirty="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a:t>
            </a:r>
          </a:p>
        </p:txBody>
      </p:sp>
    </p:spTree>
    <p:extLst>
      <p:ext uri="{BB962C8B-B14F-4D97-AF65-F5344CB8AC3E}">
        <p14:creationId xmlns:p14="http://schemas.microsoft.com/office/powerpoint/2010/main" val="28478408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867" y="640913"/>
            <a:ext cx="8983134" cy="6217087"/>
          </a:xfrm>
          <a:prstGeom prst="rect">
            <a:avLst/>
          </a:prstGeom>
        </p:spPr>
        <p:txBody>
          <a:bodyPr wrap="square">
            <a:spAutoFit/>
          </a:bodyPr>
          <a:lstStyle/>
          <a:p>
            <a:pPr lvl="0" defTabSz="914400" fontAlgn="base">
              <a:spcBef>
                <a:spcPct val="0"/>
              </a:spcBef>
              <a:spcAft>
                <a:spcPct val="0"/>
              </a:spcAft>
              <a:defRPr/>
            </a:pPr>
            <a:r>
              <a:rPr kumimoji="1" lang="en-US" altLang="zh-TW" sz="6600" b="1" dirty="0" smtClean="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a:t>
            </a:r>
            <a:r>
              <a:rPr kumimoji="1" lang="en-US" altLang="zh-TW" sz="4800" b="1" dirty="0" smtClean="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 </a:t>
            </a:r>
            <a:r>
              <a:rPr kumimoji="1" lang="zh-TW" altLang="en-US" sz="4800" b="1" dirty="0" smtClean="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這</a:t>
            </a:r>
            <a:r>
              <a:rPr kumimoji="1" lang="zh-TW" altLang="en-US" sz="4800" b="1" dirty="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位</a:t>
            </a:r>
            <a:r>
              <a:rPr kumimoji="1" lang="zh-TW" altLang="en-US" sz="4800" b="1" dirty="0" smtClean="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媽</a:t>
            </a:r>
            <a:r>
              <a:rPr kumimoji="1" lang="zh-TW" altLang="en-US" sz="4800" b="1" dirty="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媽</a:t>
            </a:r>
            <a:r>
              <a:rPr kumimoji="1" lang="zh-TW" altLang="en-US" sz="4800" b="1" dirty="0" smtClean="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說</a:t>
            </a:r>
            <a:r>
              <a:rPr kumimoji="1" lang="zh-TW" altLang="en-US" sz="4800" b="1" dirty="0">
                <a:solidFill>
                  <a:srgbClr val="FFFFFF"/>
                </a:solidFill>
                <a:latin typeface="DFKai-SB" panose="03000509000000000000" pitchFamily="65" charset="-120"/>
                <a:ea typeface="DFKai-SB" panose="03000509000000000000" pitchFamily="65" charset="-120"/>
                <a:cs typeface="Charis SIL" panose="02000500060000020004" pitchFamily="2" charset="0"/>
              </a:rPr>
              <a:t>，</a:t>
            </a:r>
            <a:r>
              <a:rPr kumimoji="1" lang="zh-TW" altLang="en-US" sz="4800" b="1" dirty="0" smtClean="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不</a:t>
            </a:r>
            <a:r>
              <a:rPr kumimoji="1" lang="zh-TW" altLang="en-US" sz="4800" b="1" dirty="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是不珍惜親子時</a:t>
            </a:r>
            <a:r>
              <a:rPr kumimoji="1" lang="zh-TW" altLang="en-US" sz="4800" b="1" dirty="0" smtClean="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光</a:t>
            </a:r>
            <a:r>
              <a:rPr kumimoji="1" lang="zh-TW" altLang="en-US" sz="4800" b="1" dirty="0">
                <a:solidFill>
                  <a:srgbClr val="FFFFFF"/>
                </a:solidFill>
                <a:latin typeface="DFKai-SB" panose="03000509000000000000" pitchFamily="65" charset="-120"/>
                <a:ea typeface="DFKai-SB" panose="03000509000000000000" pitchFamily="65" charset="-120"/>
                <a:cs typeface="Charis SIL" panose="02000500060000020004" pitchFamily="2" charset="0"/>
              </a:rPr>
              <a:t>，</a:t>
            </a:r>
            <a:r>
              <a:rPr kumimoji="1" lang="zh-TW" altLang="en-US" sz="4800" b="1" dirty="0" smtClean="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主</a:t>
            </a:r>
            <a:r>
              <a:rPr kumimoji="1" lang="zh-TW" altLang="en-US" sz="4800" b="1" dirty="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要他們夫妻兩人</a:t>
            </a:r>
            <a:r>
              <a:rPr kumimoji="1" lang="zh-TW" altLang="en-US" sz="4800" b="1" dirty="0" smtClean="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都</a:t>
            </a:r>
            <a:r>
              <a:rPr kumimoji="1" lang="zh-TW" altLang="en-US" sz="4800" b="1" dirty="0">
                <a:solidFill>
                  <a:srgbClr val="FFFFFF"/>
                </a:solidFill>
                <a:latin typeface="DFKai-SB" panose="03000509000000000000" pitchFamily="65" charset="-120"/>
                <a:ea typeface="DFKai-SB" panose="03000509000000000000" pitchFamily="65" charset="-120"/>
                <a:cs typeface="Charis SIL" panose="02000500060000020004" pitchFamily="2" charset="0"/>
              </a:rPr>
              <a:t> </a:t>
            </a:r>
            <a:r>
              <a:rPr kumimoji="1" lang="en-US" altLang="zh-TW" sz="4800" b="1" dirty="0" smtClean="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work from home</a:t>
            </a:r>
            <a:r>
              <a:rPr kumimoji="1" lang="zh-TW" altLang="en-US" sz="4800" b="1" dirty="0" smtClean="0">
                <a:solidFill>
                  <a:srgbClr val="FFFFFF"/>
                </a:solidFill>
                <a:latin typeface="DFKai-SB" panose="03000509000000000000" pitchFamily="65" charset="-120"/>
                <a:ea typeface="DFKai-SB" panose="03000509000000000000" pitchFamily="65" charset="-120"/>
                <a:cs typeface="Charis SIL" panose="02000500060000020004" pitchFamily="2" charset="0"/>
              </a:rPr>
              <a:t>，</a:t>
            </a:r>
            <a:r>
              <a:rPr kumimoji="1" lang="zh-TW" altLang="en-US" sz="4800" b="1" dirty="0" smtClean="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平</a:t>
            </a:r>
            <a:r>
              <a:rPr kumimoji="1" lang="zh-TW" altLang="en-US" sz="4800" b="1" dirty="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時要應付公事還得盯著小孩上</a:t>
            </a:r>
            <a:r>
              <a:rPr kumimoji="1" lang="zh-TW" altLang="en-US" sz="4800" b="1" dirty="0" smtClean="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課</a:t>
            </a:r>
            <a:r>
              <a:rPr kumimoji="1" lang="zh-TW" altLang="en-US" sz="4800" b="1" dirty="0">
                <a:solidFill>
                  <a:srgbClr val="FFFFFF"/>
                </a:solidFill>
                <a:latin typeface="DFKai-SB" panose="03000509000000000000" pitchFamily="65" charset="-120"/>
                <a:ea typeface="DFKai-SB" panose="03000509000000000000" pitchFamily="65" charset="-120"/>
                <a:cs typeface="Charis SIL" panose="02000500060000020004" pitchFamily="2" charset="0"/>
              </a:rPr>
              <a:t>， 「</a:t>
            </a:r>
            <a:r>
              <a:rPr kumimoji="1" lang="zh-TW" altLang="en-US" sz="4800" b="1" dirty="0" smtClean="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身</a:t>
            </a:r>
            <a:r>
              <a:rPr kumimoji="1" lang="zh-TW" altLang="en-US" sz="4800" b="1" dirty="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心俱</a:t>
            </a:r>
            <a:r>
              <a:rPr kumimoji="1" lang="zh-TW" altLang="en-US" sz="4800" b="1" dirty="0" smtClean="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疲</a:t>
            </a:r>
            <a:r>
              <a:rPr kumimoji="1" lang="zh-TW" altLang="en-US" sz="4800" b="1" dirty="0" smtClean="0">
                <a:solidFill>
                  <a:srgbClr val="FFFFFF"/>
                </a:solidFill>
                <a:latin typeface="DFKai-SB" panose="03000509000000000000" pitchFamily="65" charset="-120"/>
                <a:ea typeface="DFKai-SB" panose="03000509000000000000" pitchFamily="65" charset="-120"/>
                <a:cs typeface="Charis SIL" panose="02000500060000020004" pitchFamily="2" charset="0"/>
              </a:rPr>
              <a:t>」，</a:t>
            </a:r>
            <a:r>
              <a:rPr kumimoji="1" lang="zh-TW" altLang="en-US" sz="4800" b="1" dirty="0" smtClean="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至</a:t>
            </a:r>
            <a:r>
              <a:rPr kumimoji="1" lang="zh-TW" altLang="en-US" sz="4800" b="1" dirty="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於要如何挺過接下來四個多月</a:t>
            </a:r>
            <a:r>
              <a:rPr kumimoji="1" lang="zh-TW" altLang="en-US" sz="4800" b="1" dirty="0" smtClean="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的</a:t>
            </a:r>
            <a:r>
              <a:rPr kumimoji="1" lang="zh-TW" altLang="en-US" sz="4800" b="1" dirty="0">
                <a:solidFill>
                  <a:srgbClr val="FFFFFF"/>
                </a:solidFill>
                <a:latin typeface="DFKai-SB" panose="03000509000000000000" pitchFamily="65" charset="-120"/>
                <a:ea typeface="DFKai-SB" panose="03000509000000000000" pitchFamily="65" charset="-120"/>
                <a:cs typeface="Charis SIL" panose="02000500060000020004" pitchFamily="2" charset="0"/>
              </a:rPr>
              <a:t>「</a:t>
            </a:r>
            <a:r>
              <a:rPr kumimoji="1" lang="zh-TW" altLang="en-US" sz="4800" b="1" dirty="0" smtClean="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長假</a:t>
            </a:r>
            <a:r>
              <a:rPr kumimoji="1" lang="zh-TW" altLang="en-US" sz="4800" b="1" dirty="0" smtClean="0">
                <a:solidFill>
                  <a:srgbClr val="FFFFFF"/>
                </a:solidFill>
                <a:latin typeface="DFKai-SB" panose="03000509000000000000" pitchFamily="65" charset="-120"/>
                <a:ea typeface="DFKai-SB" panose="03000509000000000000" pitchFamily="65" charset="-120"/>
                <a:cs typeface="Charis SIL" panose="02000500060000020004" pitchFamily="2" charset="0"/>
              </a:rPr>
              <a:t>」，</a:t>
            </a:r>
            <a:r>
              <a:rPr kumimoji="1" lang="zh-TW" altLang="en-US" sz="4800" b="1" dirty="0" smtClean="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她</a:t>
            </a:r>
            <a:r>
              <a:rPr kumimoji="1" lang="zh-TW" altLang="en-US" sz="4800" b="1" dirty="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坦白表</a:t>
            </a:r>
            <a:r>
              <a:rPr kumimoji="1" lang="zh-TW" altLang="en-US" sz="4800" b="1" dirty="0" smtClean="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示</a:t>
            </a:r>
            <a:r>
              <a:rPr kumimoji="1" lang="zh-TW" altLang="en-US" sz="4800" b="1" dirty="0" smtClean="0">
                <a:solidFill>
                  <a:srgbClr val="FFFFFF"/>
                </a:solidFill>
                <a:latin typeface="DFKai-SB" panose="03000509000000000000" pitchFamily="65" charset="-120"/>
                <a:ea typeface="DFKai-SB" panose="03000509000000000000" pitchFamily="65" charset="-120"/>
                <a:cs typeface="Charis SIL" panose="02000500060000020004" pitchFamily="2" charset="0"/>
              </a:rPr>
              <a:t>，「</a:t>
            </a:r>
            <a:r>
              <a:rPr kumimoji="1" lang="zh-TW" altLang="en-US" sz="4800" b="1" dirty="0" smtClean="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光</a:t>
            </a:r>
            <a:r>
              <a:rPr kumimoji="1" lang="zh-TW" altLang="en-US" sz="4800" b="1" dirty="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想就要崩</a:t>
            </a:r>
            <a:r>
              <a:rPr kumimoji="1" lang="zh-TW" altLang="en-US" sz="4800" b="1" dirty="0" smtClean="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潰</a:t>
            </a:r>
            <a:r>
              <a:rPr kumimoji="1" lang="zh-TW" altLang="en-US" sz="4800" b="1" dirty="0">
                <a:solidFill>
                  <a:srgbClr val="FFFFFF"/>
                </a:solidFill>
                <a:latin typeface="DFKai-SB" panose="03000509000000000000" pitchFamily="65" charset="-120"/>
                <a:ea typeface="DFKai-SB" panose="03000509000000000000" pitchFamily="65" charset="-120"/>
                <a:cs typeface="Charis SIL" panose="02000500060000020004" pitchFamily="2" charset="0"/>
              </a:rPr>
              <a:t>」 </a:t>
            </a:r>
            <a:r>
              <a:rPr kumimoji="1" lang="zh-TW" altLang="en-US" sz="4800" b="1" dirty="0" smtClean="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rPr>
              <a:t>。</a:t>
            </a:r>
            <a:endParaRPr kumimoji="1" lang="zh-TW" altLang="en-US" sz="4800" b="1" dirty="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endParaRPr>
          </a:p>
          <a:p>
            <a:pPr lvl="0" defTabSz="914400" fontAlgn="base">
              <a:spcBef>
                <a:spcPct val="0"/>
              </a:spcBef>
              <a:spcAft>
                <a:spcPct val="0"/>
              </a:spcAft>
              <a:defRPr/>
            </a:pPr>
            <a:endParaRPr kumimoji="1" lang="zh-TW" altLang="en-US" sz="4400" b="1" dirty="0">
              <a:solidFill>
                <a:srgbClr val="FFFFFF"/>
              </a:solidFill>
              <a:latin typeface="Yu Gothic UI Semibold" panose="020B0700000000000000" pitchFamily="34" charset="-128"/>
              <a:ea typeface="Yu Gothic UI Semibold" panose="020B0700000000000000" pitchFamily="34" charset="-128"/>
              <a:cs typeface="Charis SIL" panose="02000500060000020004" pitchFamily="2" charset="0"/>
            </a:endParaRPr>
          </a:p>
        </p:txBody>
      </p:sp>
    </p:spTree>
    <p:extLst>
      <p:ext uri="{BB962C8B-B14F-4D97-AF65-F5344CB8AC3E}">
        <p14:creationId xmlns:p14="http://schemas.microsoft.com/office/powerpoint/2010/main" val="19948840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0">
          <a:gsLst>
            <a:gs pos="100000">
              <a:schemeClr val="bg1"/>
            </a:gs>
            <a:gs pos="100000">
              <a:srgbClr val="00002F"/>
            </a:gs>
          </a:gsLst>
          <a:lin ang="5400000" scaled="1"/>
        </a:gradFill>
        <a:effectLst/>
      </p:bgPr>
    </p:bg>
    <p:spTree>
      <p:nvGrpSpPr>
        <p:cNvPr id="1" name=""/>
        <p:cNvGrpSpPr/>
        <p:nvPr/>
      </p:nvGrpSpPr>
      <p:grpSpPr>
        <a:xfrm>
          <a:off x="0" y="0"/>
          <a:ext cx="0" cy="0"/>
          <a:chOff x="0" y="0"/>
          <a:chExt cx="0" cy="0"/>
        </a:xfrm>
      </p:grpSpPr>
      <p:pic>
        <p:nvPicPr>
          <p:cNvPr id="1026" name="Picture 2" descr="Clipart Of Businessman Carrying A Big Stress Rock Royalty Free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710" y="1771375"/>
            <a:ext cx="4419484" cy="441948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59994" y="79513"/>
            <a:ext cx="4580806" cy="6858000"/>
          </a:xfrm>
          <a:prstGeom prst="rect">
            <a:avLst/>
          </a:prstGeom>
        </p:spPr>
      </p:pic>
    </p:spTree>
    <p:extLst>
      <p:ext uri="{BB962C8B-B14F-4D97-AF65-F5344CB8AC3E}">
        <p14:creationId xmlns:p14="http://schemas.microsoft.com/office/powerpoint/2010/main" val="5027395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432" y="2345268"/>
            <a:ext cx="8949267" cy="3093154"/>
          </a:xfrm>
          <a:prstGeom prst="rect">
            <a:avLst/>
          </a:prstGeom>
        </p:spPr>
        <p:txBody>
          <a:bodyPr wrap="square">
            <a:spAutoFit/>
          </a:bodyPr>
          <a:lstStyle/>
          <a:p>
            <a:pPr lvl="0" algn="ctr" defTabSz="914400" fontAlgn="base">
              <a:spcBef>
                <a:spcPct val="0"/>
              </a:spcBef>
              <a:spcAft>
                <a:spcPct val="0"/>
              </a:spcAft>
              <a:defRPr/>
            </a:pPr>
            <a:r>
              <a:rPr kumimoji="1" lang="zh-TW" altLang="en-US" sz="8000" b="1" dirty="0" smtClean="0">
                <a:solidFill>
                  <a:srgbClr val="FFFFFF"/>
                </a:solidFill>
                <a:latin typeface="DFKai-SB" panose="03000509000000000000" pitchFamily="65" charset="-120"/>
                <a:ea typeface="DFKai-SB" panose="03000509000000000000" pitchFamily="65" charset="-120"/>
              </a:rPr>
              <a:t>迦拿的婚筵</a:t>
            </a:r>
            <a:endParaRPr kumimoji="1" lang="en-US" altLang="zh-TW" sz="8000" b="1" dirty="0" smtClean="0">
              <a:solidFill>
                <a:srgbClr val="FFFFFF"/>
              </a:solidFill>
              <a:latin typeface="DFKai-SB" panose="03000509000000000000" pitchFamily="65" charset="-120"/>
              <a:ea typeface="DFKai-SB" panose="03000509000000000000" pitchFamily="65" charset="-120"/>
            </a:endParaRPr>
          </a:p>
          <a:p>
            <a:pPr lvl="0" algn="ctr" defTabSz="914400" fontAlgn="base">
              <a:spcBef>
                <a:spcPct val="0"/>
              </a:spcBef>
              <a:spcAft>
                <a:spcPct val="0"/>
              </a:spcAft>
              <a:defRPr/>
            </a:pPr>
            <a:endParaRPr kumimoji="1" lang="en-US" altLang="zh-TW" sz="2400" b="1" i="1" dirty="0">
              <a:solidFill>
                <a:srgbClr val="FFFFFF"/>
              </a:solidFill>
              <a:latin typeface="DFKai-SB" panose="03000509000000000000" pitchFamily="65" charset="-120"/>
              <a:ea typeface="DFKai-SB" panose="03000509000000000000" pitchFamily="65" charset="-120"/>
              <a:cs typeface="Arial" charset="0"/>
            </a:endParaRPr>
          </a:p>
          <a:p>
            <a:pPr lvl="0" algn="ctr" defTabSz="914400" fontAlgn="base">
              <a:spcBef>
                <a:spcPct val="0"/>
              </a:spcBef>
              <a:spcAft>
                <a:spcPct val="0"/>
              </a:spcAft>
              <a:defRPr/>
            </a:pPr>
            <a:r>
              <a:rPr kumimoji="1" lang="en-US" altLang="zh-TW" sz="6000" b="1" dirty="0" smtClean="0">
                <a:solidFill>
                  <a:srgbClr val="FFFFFF"/>
                </a:solidFill>
                <a:latin typeface="Century" panose="02040604050505020304" pitchFamily="18" charset="0"/>
                <a:ea typeface="DFKai-SB" panose="03000509000000000000" pitchFamily="65" charset="-120"/>
                <a:cs typeface="Arial" charset="0"/>
              </a:rPr>
              <a:t>Wedding at Cana</a:t>
            </a:r>
            <a:endParaRPr kumimoji="1" lang="en-US" altLang="zh-TW" sz="1100" b="1" dirty="0" smtClean="0">
              <a:solidFill>
                <a:srgbClr val="FFFFFF"/>
              </a:solidFill>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400" b="1"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400" b="1" dirty="0">
              <a:solidFill>
                <a:srgbClr val="FFFFFF"/>
              </a:solidFill>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400" b="1"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400" b="1" dirty="0">
              <a:solidFill>
                <a:srgbClr val="FFFFFF"/>
              </a:solidFill>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400" b="1"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400" b="1"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endParaRPr kumimoji="1" lang="en-US" altLang="zh-TW" sz="700" b="1" i="1" dirty="0">
              <a:solidFill>
                <a:srgbClr val="FFFFFF"/>
              </a:solidFill>
              <a:latin typeface="Arial Narrow" panose="020B0606020202030204" pitchFamily="34" charset="0"/>
              <a:ea typeface="DFKai-SB" pitchFamily="65" charset="-120"/>
              <a:cs typeface="Arial" charset="0"/>
            </a:endParaRPr>
          </a:p>
        </p:txBody>
      </p:sp>
      <p:sp>
        <p:nvSpPr>
          <p:cNvPr id="3" name="TextBox 2"/>
          <p:cNvSpPr txBox="1"/>
          <p:nvPr/>
        </p:nvSpPr>
        <p:spPr>
          <a:xfrm>
            <a:off x="1" y="922867"/>
            <a:ext cx="9144000" cy="830997"/>
          </a:xfrm>
          <a:prstGeom prst="rect">
            <a:avLst/>
          </a:prstGeom>
          <a:noFill/>
        </p:spPr>
        <p:txBody>
          <a:bodyPr wrap="square" rtlCol="0">
            <a:spAutoFit/>
          </a:bodyPr>
          <a:lstStyle/>
          <a:p>
            <a:r>
              <a:rPr lang="zh-TW" altLang="en-US" sz="4800" b="1" u="sng" dirty="0" smtClean="0">
                <a:solidFill>
                  <a:schemeClr val="bg1"/>
                </a:solidFill>
                <a:latin typeface="Yu Gothic UI Semibold" panose="020B0700000000000000" pitchFamily="34" charset="-128"/>
                <a:ea typeface="Yu Gothic UI Semibold" panose="020B0700000000000000" pitchFamily="34" charset="-128"/>
              </a:rPr>
              <a:t>主耶穌的榜樣</a:t>
            </a:r>
            <a:r>
              <a:rPr lang="zh-TW" altLang="en-US" sz="3200" b="1" u="sng" dirty="0" smtClean="0">
                <a:solidFill>
                  <a:schemeClr val="bg1"/>
                </a:solidFill>
                <a:latin typeface="Yu Gothic UI Semibold" panose="020B0700000000000000" pitchFamily="34" charset="-128"/>
                <a:ea typeface="Yu Gothic UI Semibold" panose="020B0700000000000000" pitchFamily="34" charset="-128"/>
              </a:rPr>
              <a:t>  </a:t>
            </a:r>
            <a:r>
              <a:rPr lang="en-US" altLang="zh-TW" sz="4800" b="1" u="sng" dirty="0" smtClean="0">
                <a:solidFill>
                  <a:schemeClr val="bg1"/>
                </a:solidFill>
                <a:latin typeface="Yu Gothic UI Semibold" panose="020B0700000000000000" pitchFamily="34" charset="-128"/>
                <a:ea typeface="Yu Gothic UI Semibold" panose="020B0700000000000000" pitchFamily="34" charset="-128"/>
              </a:rPr>
              <a:t>Jesus’ example #1</a:t>
            </a:r>
            <a:endParaRPr lang="en-US" sz="4800" b="1" u="sng" dirty="0">
              <a:solidFill>
                <a:schemeClr val="bg1"/>
              </a:solidFill>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23114296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032" y="406401"/>
            <a:ext cx="8949267" cy="6755696"/>
          </a:xfrm>
          <a:prstGeom prst="rect">
            <a:avLst/>
          </a:prstGeom>
        </p:spPr>
        <p:txBody>
          <a:bodyPr wrap="square">
            <a:spAutoFit/>
          </a:bodyPr>
          <a:lstStyle/>
          <a:p>
            <a:pPr lvl="0" defTabSz="914400" fontAlgn="base">
              <a:spcBef>
                <a:spcPct val="0"/>
              </a:spcBef>
              <a:spcAft>
                <a:spcPct val="0"/>
              </a:spcAft>
              <a:defRPr/>
            </a:pPr>
            <a:r>
              <a:rPr kumimoji="1" lang="zh-TW" altLang="en-US" sz="4800" b="1" dirty="0">
                <a:solidFill>
                  <a:srgbClr val="FFFFFF"/>
                </a:solidFill>
                <a:latin typeface="DFKai-SB" panose="03000509000000000000" pitchFamily="65" charset="-120"/>
                <a:ea typeface="DFKai-SB" panose="03000509000000000000" pitchFamily="65" charset="-120"/>
              </a:rPr>
              <a:t>第三日，在加利利的迦拿有娶親的筵席，耶穌的母親在那裡。</a:t>
            </a:r>
            <a:r>
              <a:rPr kumimoji="1" lang="zh-TW" altLang="en-US" sz="2800" b="1" dirty="0">
                <a:solidFill>
                  <a:srgbClr val="FFFFFF"/>
                </a:solidFill>
                <a:latin typeface="DFKai-SB" panose="03000509000000000000" pitchFamily="65" charset="-120"/>
                <a:ea typeface="DFKai-SB" panose="03000509000000000000" pitchFamily="65" charset="-120"/>
              </a:rPr>
              <a:t> </a:t>
            </a:r>
            <a:r>
              <a:rPr kumimoji="1" lang="zh-TW" altLang="en-US" sz="4800" b="1" dirty="0" smtClean="0">
                <a:solidFill>
                  <a:srgbClr val="FFFFFF"/>
                </a:solidFill>
                <a:latin typeface="DFKai-SB" panose="03000509000000000000" pitchFamily="65" charset="-120"/>
                <a:ea typeface="DFKai-SB" panose="03000509000000000000" pitchFamily="65" charset="-120"/>
              </a:rPr>
              <a:t>耶</a:t>
            </a:r>
            <a:r>
              <a:rPr kumimoji="1" lang="zh-TW" altLang="en-US" sz="4800" b="1" dirty="0">
                <a:solidFill>
                  <a:srgbClr val="FFFFFF"/>
                </a:solidFill>
                <a:latin typeface="DFKai-SB" panose="03000509000000000000" pitchFamily="65" charset="-120"/>
                <a:ea typeface="DFKai-SB" panose="03000509000000000000" pitchFamily="65" charset="-120"/>
              </a:rPr>
              <a:t>穌和他的門徒也被請去赴席。</a:t>
            </a:r>
            <a:r>
              <a:rPr kumimoji="1" lang="zh-TW" altLang="en-US" b="1" dirty="0">
                <a:solidFill>
                  <a:srgbClr val="FFFFFF"/>
                </a:solidFill>
                <a:latin typeface="DFKai-SB" panose="03000509000000000000" pitchFamily="65" charset="-120"/>
                <a:ea typeface="DFKai-SB" panose="03000509000000000000" pitchFamily="65" charset="-120"/>
              </a:rPr>
              <a:t> </a:t>
            </a:r>
            <a:r>
              <a:rPr kumimoji="1" lang="zh-TW" altLang="en-US" sz="4800" b="1" dirty="0" smtClean="0">
                <a:solidFill>
                  <a:srgbClr val="FFFFFF"/>
                </a:solidFill>
                <a:latin typeface="DFKai-SB" panose="03000509000000000000" pitchFamily="65" charset="-120"/>
                <a:ea typeface="DFKai-SB" panose="03000509000000000000" pitchFamily="65" charset="-120"/>
              </a:rPr>
              <a:t>酒</a:t>
            </a:r>
            <a:r>
              <a:rPr kumimoji="1" lang="zh-TW" altLang="en-US" sz="4800" b="1" dirty="0">
                <a:solidFill>
                  <a:srgbClr val="FFFFFF"/>
                </a:solidFill>
                <a:latin typeface="DFKai-SB" panose="03000509000000000000" pitchFamily="65" charset="-120"/>
                <a:ea typeface="DFKai-SB" panose="03000509000000000000" pitchFamily="65" charset="-120"/>
              </a:rPr>
              <a:t>用盡了，耶穌的母親對他說：「他們沒有酒了。</a:t>
            </a:r>
            <a:r>
              <a:rPr kumimoji="1" lang="zh-TW" altLang="en-US" sz="4800" b="1" dirty="0" smtClean="0">
                <a:solidFill>
                  <a:srgbClr val="FFFFFF"/>
                </a:solidFill>
                <a:latin typeface="DFKai-SB" panose="03000509000000000000" pitchFamily="65" charset="-120"/>
                <a:ea typeface="DFKai-SB" panose="03000509000000000000" pitchFamily="65" charset="-120"/>
              </a:rPr>
              <a:t>」</a:t>
            </a:r>
            <a:endParaRPr kumimoji="1" lang="en-US" altLang="zh-TW" sz="48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400" b="1" dirty="0">
                <a:solidFill>
                  <a:srgbClr val="FFFFFF"/>
                </a:solidFill>
                <a:latin typeface="DFKai-SB" pitchFamily="65" charset="-120"/>
                <a:ea typeface="DFKai-SB" pitchFamily="65" charset="-120"/>
                <a:cs typeface="Arial" charset="0"/>
              </a:rPr>
              <a:t>約翰福音</a:t>
            </a:r>
            <a:r>
              <a:rPr kumimoji="1" lang="zh-TW" altLang="en-US"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3600" b="1" dirty="0" smtClean="0">
                <a:solidFill>
                  <a:srgbClr val="FFFFFF"/>
                </a:solidFill>
                <a:latin typeface="Century" panose="02040604050505020304" pitchFamily="18" charset="0"/>
                <a:ea typeface="DFKai-SB" pitchFamily="65" charset="-120"/>
                <a:cs typeface="Arial" charset="0"/>
              </a:rPr>
              <a:t>John</a:t>
            </a:r>
            <a:r>
              <a:rPr kumimoji="1" lang="zh-TW" altLang="en-US" sz="3600" b="1" dirty="0" smtClean="0">
                <a:solidFill>
                  <a:srgbClr val="FFFFFF"/>
                </a:solidFill>
                <a:latin typeface="Century" panose="02040604050505020304" pitchFamily="18" charset="0"/>
                <a:ea typeface="DFKai-SB" pitchFamily="65" charset="-120"/>
                <a:cs typeface="Arial" charset="0"/>
              </a:rPr>
              <a:t> </a:t>
            </a:r>
            <a:r>
              <a:rPr kumimoji="1" lang="en-US" altLang="zh-TW" sz="3600" b="1" dirty="0" smtClean="0">
                <a:solidFill>
                  <a:srgbClr val="FFFFFF"/>
                </a:solidFill>
                <a:latin typeface="Century" panose="02040604050505020304" pitchFamily="18" charset="0"/>
                <a:ea typeface="DFKai-SB" pitchFamily="65" charset="-120"/>
                <a:cs typeface="Arial" charset="0"/>
              </a:rPr>
              <a:t>2:1-3</a:t>
            </a:r>
            <a:r>
              <a:rPr kumimoji="1" lang="en-US" altLang="zh-TW" sz="4000" b="1" dirty="0" smtClean="0">
                <a:solidFill>
                  <a:srgbClr val="FFFFFF"/>
                </a:solidFill>
                <a:latin typeface="DFKai-SB" pitchFamily="65" charset="-120"/>
                <a:ea typeface="DFKai-SB" pitchFamily="65" charset="-120"/>
                <a:cs typeface="Arial" charset="0"/>
              </a:rPr>
              <a:t>)</a:t>
            </a:r>
          </a:p>
          <a:p>
            <a:pPr lvl="0" defTabSz="914400" fontAlgn="base">
              <a:spcBef>
                <a:spcPct val="0"/>
              </a:spcBef>
              <a:spcAft>
                <a:spcPct val="0"/>
              </a:spcAft>
              <a:defRPr/>
            </a:pPr>
            <a:endParaRPr kumimoji="1" lang="en-US" altLang="zh-TW" sz="1000" b="1" i="1" dirty="0" smtClean="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kumimoji="1" lang="en-US" altLang="zh-TW" sz="3600" b="1" i="1" dirty="0" smtClean="0">
                <a:solidFill>
                  <a:srgbClr val="FFFFFF"/>
                </a:solidFill>
                <a:latin typeface="Century" panose="02040604050505020304" pitchFamily="18" charset="0"/>
                <a:ea typeface="DFKai-SB" pitchFamily="65" charset="-120"/>
                <a:cs typeface="Arial" charset="0"/>
              </a:rPr>
              <a:t>3</a:t>
            </a:r>
            <a:r>
              <a:rPr kumimoji="1" lang="en-US" altLang="zh-TW" sz="4000" b="1" dirty="0" smtClean="0">
                <a:solidFill>
                  <a:srgbClr val="FFFFFF"/>
                </a:solidFill>
                <a:latin typeface="Century" panose="02040604050505020304" pitchFamily="18" charset="0"/>
                <a:ea typeface="DFKai-SB" pitchFamily="65" charset="-120"/>
                <a:cs typeface="Arial" charset="0"/>
              </a:rPr>
              <a:t>  When </a:t>
            </a:r>
            <a:r>
              <a:rPr kumimoji="1" lang="en-US" altLang="zh-TW" sz="4000" b="1" dirty="0">
                <a:solidFill>
                  <a:srgbClr val="FFFFFF"/>
                </a:solidFill>
                <a:latin typeface="Century" panose="02040604050505020304" pitchFamily="18" charset="0"/>
                <a:ea typeface="DFKai-SB" pitchFamily="65" charset="-120"/>
                <a:cs typeface="Arial" charset="0"/>
              </a:rPr>
              <a:t>the wine was gone, Jesus’ mother said to him, “They have no more wine.”</a:t>
            </a:r>
            <a:endParaRPr kumimoji="1" lang="en-US" altLang="zh-TW" sz="600" b="1" i="1"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400" b="1" i="1"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endParaRPr kumimoji="1" lang="en-US" altLang="zh-TW" sz="700" b="1" i="1" dirty="0">
              <a:solidFill>
                <a:srgbClr val="FFFFFF"/>
              </a:solidFill>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11484233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032" y="440267"/>
            <a:ext cx="8949267" cy="6078587"/>
          </a:xfrm>
          <a:prstGeom prst="rect">
            <a:avLst/>
          </a:prstGeom>
        </p:spPr>
        <p:txBody>
          <a:bodyPr wrap="square">
            <a:spAutoFit/>
          </a:bodyPr>
          <a:lstStyle/>
          <a:p>
            <a:pPr lvl="0" defTabSz="914400" fontAlgn="base">
              <a:spcBef>
                <a:spcPct val="0"/>
              </a:spcBef>
              <a:spcAft>
                <a:spcPct val="0"/>
              </a:spcAft>
              <a:defRPr/>
            </a:pPr>
            <a:r>
              <a:rPr kumimoji="1" lang="zh-TW" altLang="en-US" sz="4800" b="1" dirty="0" smtClean="0">
                <a:solidFill>
                  <a:srgbClr val="FFFFFF"/>
                </a:solidFill>
                <a:latin typeface="DFKai-SB" panose="03000509000000000000" pitchFamily="65" charset="-120"/>
                <a:ea typeface="DFKai-SB" panose="03000509000000000000" pitchFamily="65" charset="-120"/>
              </a:rPr>
              <a:t>耶</a:t>
            </a:r>
            <a:r>
              <a:rPr kumimoji="1" lang="zh-TW" altLang="en-US" sz="4800" b="1" dirty="0">
                <a:solidFill>
                  <a:srgbClr val="FFFFFF"/>
                </a:solidFill>
                <a:latin typeface="DFKai-SB" panose="03000509000000000000" pitchFamily="65" charset="-120"/>
                <a:ea typeface="DFKai-SB" panose="03000509000000000000" pitchFamily="65" charset="-120"/>
              </a:rPr>
              <a:t>穌說：「母</a:t>
            </a:r>
            <a:r>
              <a:rPr kumimoji="1" lang="zh-TW" altLang="en-US" sz="4800" b="1" dirty="0" smtClean="0">
                <a:solidFill>
                  <a:srgbClr val="FFFFFF"/>
                </a:solidFill>
                <a:latin typeface="DFKai-SB" panose="03000509000000000000" pitchFamily="65" charset="-120"/>
                <a:ea typeface="DFKai-SB" panose="03000509000000000000" pitchFamily="65" charset="-120"/>
              </a:rPr>
              <a:t>親，</a:t>
            </a:r>
            <a:r>
              <a:rPr kumimoji="1" lang="zh-TW" altLang="en-US" sz="4800" b="1" dirty="0">
                <a:solidFill>
                  <a:srgbClr val="FFFFFF"/>
                </a:solidFill>
                <a:latin typeface="DFKai-SB" panose="03000509000000000000" pitchFamily="65" charset="-120"/>
                <a:ea typeface="DFKai-SB" panose="03000509000000000000" pitchFamily="65" charset="-120"/>
              </a:rPr>
              <a:t>我與你有甚麼相干</a:t>
            </a:r>
            <a:r>
              <a:rPr kumimoji="1" lang="zh-TW" altLang="en-US" sz="4800" b="1" dirty="0" smtClean="0">
                <a:solidFill>
                  <a:srgbClr val="FFFFFF"/>
                </a:solidFill>
                <a:latin typeface="DFKai-SB" panose="03000509000000000000" pitchFamily="65" charset="-120"/>
                <a:ea typeface="DFKai-SB" panose="03000509000000000000" pitchFamily="65" charset="-120"/>
              </a:rPr>
              <a:t>？</a:t>
            </a:r>
            <a:r>
              <a:rPr kumimoji="1" lang="zh-TW" altLang="en-US" sz="3200" b="1" dirty="0" smtClean="0">
                <a:solidFill>
                  <a:srgbClr val="FFFFFF"/>
                </a:solidFill>
                <a:latin typeface="DFKai-SB" panose="03000509000000000000" pitchFamily="65" charset="-120"/>
                <a:ea typeface="DFKai-SB" panose="03000509000000000000" pitchFamily="65" charset="-120"/>
              </a:rPr>
              <a:t> </a:t>
            </a:r>
            <a:r>
              <a:rPr kumimoji="1" lang="zh-TW" altLang="en-US" sz="4800" b="1" dirty="0" smtClean="0">
                <a:solidFill>
                  <a:srgbClr val="FFFFFF"/>
                </a:solidFill>
                <a:latin typeface="DFKai-SB" panose="03000509000000000000" pitchFamily="65" charset="-120"/>
                <a:ea typeface="DFKai-SB" panose="03000509000000000000" pitchFamily="65" charset="-120"/>
              </a:rPr>
              <a:t>我</a:t>
            </a:r>
            <a:r>
              <a:rPr kumimoji="1" lang="zh-TW" altLang="en-US" sz="4800" b="1" dirty="0">
                <a:solidFill>
                  <a:srgbClr val="FFFFFF"/>
                </a:solidFill>
                <a:latin typeface="DFKai-SB" panose="03000509000000000000" pitchFamily="65" charset="-120"/>
                <a:ea typeface="DFKai-SB" panose="03000509000000000000" pitchFamily="65" charset="-120"/>
              </a:rPr>
              <a:t>的時候還沒有到。」 </a:t>
            </a:r>
            <a:r>
              <a:rPr kumimoji="1" lang="zh-TW" altLang="en-US" sz="4800" b="1" dirty="0" smtClean="0">
                <a:solidFill>
                  <a:srgbClr val="FFFFFF"/>
                </a:solidFill>
                <a:latin typeface="DFKai-SB" panose="03000509000000000000" pitchFamily="65" charset="-120"/>
                <a:ea typeface="DFKai-SB" panose="03000509000000000000" pitchFamily="65" charset="-120"/>
              </a:rPr>
              <a:t>他</a:t>
            </a:r>
            <a:r>
              <a:rPr kumimoji="1" lang="zh-TW" altLang="en-US" sz="4800" b="1" dirty="0">
                <a:solidFill>
                  <a:srgbClr val="FFFFFF"/>
                </a:solidFill>
                <a:latin typeface="DFKai-SB" panose="03000509000000000000" pitchFamily="65" charset="-120"/>
                <a:ea typeface="DFKai-SB" panose="03000509000000000000" pitchFamily="65" charset="-120"/>
              </a:rPr>
              <a:t>母親對用人說：「他告訴你們甚麼，你們就做甚麼。</a:t>
            </a:r>
            <a:r>
              <a:rPr kumimoji="1" lang="zh-TW" altLang="en-US" sz="4800" b="1" dirty="0" smtClean="0">
                <a:solidFill>
                  <a:srgbClr val="FFFFFF"/>
                </a:solidFill>
                <a:latin typeface="DFKai-SB" panose="03000509000000000000" pitchFamily="65" charset="-120"/>
                <a:ea typeface="DFKai-SB" panose="03000509000000000000" pitchFamily="65" charset="-120"/>
              </a:rPr>
              <a:t>」 </a:t>
            </a:r>
            <a:r>
              <a:rPr kumimoji="1" lang="en-US" altLang="zh-TW" sz="1600" b="1" dirty="0" smtClean="0">
                <a:solidFill>
                  <a:srgbClr val="FFFFFF"/>
                </a:solidFill>
                <a:latin typeface="DFKai-SB" panose="03000509000000000000" pitchFamily="65" charset="-120"/>
                <a:ea typeface="DFKai-SB" panose="03000509000000000000" pitchFamily="65" charset="-120"/>
              </a:rPr>
              <a:t> </a:t>
            </a:r>
          </a:p>
          <a:p>
            <a:pPr lvl="0" defTabSz="914400" fontAlgn="base">
              <a:spcBef>
                <a:spcPct val="0"/>
              </a:spcBef>
              <a:spcAft>
                <a:spcPct val="0"/>
              </a:spcAft>
              <a:defRPr/>
            </a:pP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400" b="1" dirty="0">
                <a:solidFill>
                  <a:srgbClr val="FFFFFF"/>
                </a:solidFill>
                <a:latin typeface="DFKai-SB" pitchFamily="65" charset="-120"/>
                <a:ea typeface="DFKai-SB" pitchFamily="65" charset="-120"/>
                <a:cs typeface="Arial" charset="0"/>
              </a:rPr>
              <a:t>約翰福音</a:t>
            </a:r>
            <a:r>
              <a:rPr kumimoji="1" lang="zh-TW" altLang="en-US"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3600" b="1" dirty="0" smtClean="0">
                <a:solidFill>
                  <a:srgbClr val="FFFFFF"/>
                </a:solidFill>
                <a:latin typeface="Century" panose="02040604050505020304" pitchFamily="18" charset="0"/>
                <a:ea typeface="DFKai-SB" pitchFamily="65" charset="-120"/>
                <a:cs typeface="Arial" charset="0"/>
              </a:rPr>
              <a:t>John</a:t>
            </a:r>
            <a:r>
              <a:rPr kumimoji="1" lang="zh-TW" altLang="en-US" sz="3600" b="1" dirty="0" smtClean="0">
                <a:solidFill>
                  <a:srgbClr val="FFFFFF"/>
                </a:solidFill>
                <a:latin typeface="Century" panose="02040604050505020304" pitchFamily="18" charset="0"/>
                <a:ea typeface="DFKai-SB" pitchFamily="65" charset="-120"/>
                <a:cs typeface="Arial" charset="0"/>
              </a:rPr>
              <a:t> </a:t>
            </a:r>
            <a:r>
              <a:rPr kumimoji="1" lang="en-US" altLang="zh-TW" sz="3600" b="1" dirty="0" smtClean="0">
                <a:solidFill>
                  <a:srgbClr val="FFFFFF"/>
                </a:solidFill>
                <a:latin typeface="Century" panose="02040604050505020304" pitchFamily="18" charset="0"/>
                <a:ea typeface="DFKai-SB" pitchFamily="65" charset="-120"/>
                <a:cs typeface="Arial" charset="0"/>
              </a:rPr>
              <a:t>2:4-5</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p>
          <a:p>
            <a:pPr lvl="0" defTabSz="914400" fontAlgn="base">
              <a:spcBef>
                <a:spcPct val="0"/>
              </a:spcBef>
              <a:spcAft>
                <a:spcPct val="0"/>
              </a:spcAft>
              <a:defRPr/>
            </a:pPr>
            <a:endParaRPr kumimoji="1" lang="en-US" altLang="zh-TW" sz="1200" b="1" dirty="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r>
              <a:rPr kumimoji="1" lang="en-US" altLang="zh-TW" sz="3600" b="1" i="1" dirty="0" smtClean="0">
                <a:solidFill>
                  <a:srgbClr val="FFFFFF"/>
                </a:solidFill>
                <a:latin typeface="Century" panose="02040604050505020304" pitchFamily="18" charset="0"/>
                <a:ea typeface="DFKai-SB" pitchFamily="65" charset="-120"/>
                <a:cs typeface="Arial" charset="0"/>
              </a:rPr>
              <a:t>4 </a:t>
            </a:r>
            <a:r>
              <a:rPr kumimoji="1" lang="en-US" altLang="zh-TW" sz="4000" b="1" dirty="0" smtClean="0">
                <a:solidFill>
                  <a:srgbClr val="FFFFFF"/>
                </a:solidFill>
                <a:latin typeface="Century" panose="02040604050505020304" pitchFamily="18" charset="0"/>
                <a:ea typeface="DFKai-SB" pitchFamily="65" charset="-120"/>
                <a:cs typeface="Arial" charset="0"/>
              </a:rPr>
              <a:t> “Woman, why </a:t>
            </a:r>
            <a:r>
              <a:rPr kumimoji="1" lang="en-US" altLang="zh-TW" sz="4000" b="1" dirty="0">
                <a:solidFill>
                  <a:srgbClr val="FFFFFF"/>
                </a:solidFill>
                <a:latin typeface="Century" panose="02040604050505020304" pitchFamily="18" charset="0"/>
                <a:ea typeface="DFKai-SB" pitchFamily="65" charset="-120"/>
                <a:cs typeface="Arial" charset="0"/>
              </a:rPr>
              <a:t>do you involve me?” Jesus replied</a:t>
            </a:r>
            <a:r>
              <a:rPr kumimoji="1" lang="en-US" altLang="zh-TW" sz="4000" b="1" dirty="0" smtClean="0">
                <a:solidFill>
                  <a:srgbClr val="FFFFFF"/>
                </a:solidFill>
                <a:latin typeface="Century" panose="02040604050505020304" pitchFamily="18" charset="0"/>
                <a:ea typeface="DFKai-SB" pitchFamily="65" charset="-120"/>
                <a:cs typeface="Arial" charset="0"/>
              </a:rPr>
              <a:t>. “</a:t>
            </a:r>
            <a:r>
              <a:rPr kumimoji="1" lang="en-US" altLang="zh-TW" sz="4000" b="1" dirty="0">
                <a:solidFill>
                  <a:srgbClr val="FFFFFF"/>
                </a:solidFill>
                <a:latin typeface="Century" panose="02040604050505020304" pitchFamily="18" charset="0"/>
                <a:ea typeface="DFKai-SB" pitchFamily="65" charset="-120"/>
                <a:cs typeface="Arial" charset="0"/>
              </a:rPr>
              <a:t>My hour has not yet come.”</a:t>
            </a:r>
            <a:endParaRPr kumimoji="1" lang="en-US" altLang="zh-TW" sz="600" b="1" i="1"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300" b="1" i="1"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endParaRPr kumimoji="1" lang="en-US" altLang="zh-TW" sz="600" b="1" i="1" dirty="0">
              <a:solidFill>
                <a:srgbClr val="FFFFFF"/>
              </a:solidFill>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25751893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99548"/>
            <a:ext cx="9084733" cy="4231928"/>
          </a:xfrm>
          <a:prstGeom prst="rect">
            <a:avLst/>
          </a:prstGeom>
        </p:spPr>
        <p:txBody>
          <a:bodyPr wrap="square">
            <a:spAutoFit/>
          </a:bodyPr>
          <a:lstStyle/>
          <a:p>
            <a:pPr lvl="0" defTabSz="914400" fontAlgn="base">
              <a:spcBef>
                <a:spcPct val="0"/>
              </a:spcBef>
              <a:spcAft>
                <a:spcPct val="0"/>
              </a:spcAft>
              <a:defRPr/>
            </a:pPr>
            <a:r>
              <a:rPr kumimoji="1" lang="zh-TW" altLang="en-US" sz="4800" b="1" dirty="0">
                <a:solidFill>
                  <a:srgbClr val="FFFFFF"/>
                </a:solidFill>
                <a:latin typeface="DFKai-SB" panose="03000509000000000000" pitchFamily="65" charset="-120"/>
                <a:ea typeface="DFKai-SB" panose="03000509000000000000" pitchFamily="65" charset="-120"/>
              </a:rPr>
              <a:t>因為</a:t>
            </a:r>
            <a:r>
              <a:rPr kumimoji="1" lang="zh-TW" altLang="en-US" sz="4000" b="1" dirty="0">
                <a:solidFill>
                  <a:srgbClr val="FFFFFF"/>
                </a:solidFill>
                <a:latin typeface="DFKai-SB" panose="03000509000000000000" pitchFamily="65" charset="-120"/>
                <a:ea typeface="DFKai-SB" panose="03000509000000000000" pitchFamily="65" charset="-120"/>
              </a:rPr>
              <a:t>　</a:t>
            </a:r>
            <a:r>
              <a:rPr kumimoji="1" lang="zh-TW" altLang="en-US" sz="4800" b="1" dirty="0">
                <a:solidFill>
                  <a:srgbClr val="FFFFFF"/>
                </a:solidFill>
                <a:latin typeface="DFKai-SB" panose="03000509000000000000" pitchFamily="65" charset="-120"/>
                <a:ea typeface="DFKai-SB" panose="03000509000000000000" pitchFamily="65" charset="-120"/>
              </a:rPr>
              <a:t>神賜給我們，不是膽怯的心，乃是剛強、仁愛、謹守的</a:t>
            </a:r>
            <a:r>
              <a:rPr kumimoji="1" lang="zh-TW" altLang="en-US" sz="4800" b="1" dirty="0" smtClean="0">
                <a:solidFill>
                  <a:srgbClr val="FFFFFF"/>
                </a:solidFill>
                <a:latin typeface="DFKai-SB" panose="03000509000000000000" pitchFamily="65" charset="-120"/>
                <a:ea typeface="DFKai-SB" panose="03000509000000000000" pitchFamily="65" charset="-120"/>
              </a:rPr>
              <a:t>心</a:t>
            </a:r>
            <a:r>
              <a:rPr kumimoji="1" lang="zh-TW" altLang="en-US" sz="4400" b="1" dirty="0" smtClean="0">
                <a:solidFill>
                  <a:srgbClr val="FFFFFF"/>
                </a:solidFill>
                <a:latin typeface="DFKai-SB" panose="03000509000000000000" pitchFamily="65" charset="-120"/>
                <a:ea typeface="DFKai-SB" panose="03000509000000000000" pitchFamily="65" charset="-120"/>
              </a:rPr>
              <a:t>。</a:t>
            </a:r>
            <a:r>
              <a:rPr kumimoji="1" lang="zh-TW" altLang="en-US" sz="1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endParaRPr kumimoji="1" lang="en-US" altLang="zh-TW" sz="1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400" b="1" dirty="0">
                <a:solidFill>
                  <a:srgbClr val="FFFFFF"/>
                </a:solidFill>
                <a:latin typeface="DFKai-SB" pitchFamily="65" charset="-120"/>
                <a:ea typeface="DFKai-SB" pitchFamily="65" charset="-120"/>
                <a:cs typeface="Arial" charset="0"/>
              </a:rPr>
              <a:t>提摩太後書</a:t>
            </a:r>
            <a:r>
              <a:rPr kumimoji="1" lang="zh-TW" altLang="en-US"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3600" b="1" noProof="0" dirty="0">
                <a:solidFill>
                  <a:srgbClr val="FFFFFF"/>
                </a:solidFill>
                <a:latin typeface="Century" panose="02040604050505020304" pitchFamily="18" charset="0"/>
                <a:ea typeface="DFKai-SB" pitchFamily="65" charset="-120"/>
                <a:cs typeface="Arial" charset="0"/>
              </a:rPr>
              <a:t>2</a:t>
            </a:r>
            <a:r>
              <a:rPr kumimoji="1" lang="en-US" altLang="zh-TW" sz="3600" b="1" dirty="0" smtClean="0">
                <a:solidFill>
                  <a:srgbClr val="FFFFFF"/>
                </a:solidFill>
                <a:latin typeface="Century" panose="02040604050505020304" pitchFamily="18" charset="0"/>
                <a:ea typeface="DFKai-SB" pitchFamily="65" charset="-120"/>
                <a:cs typeface="Arial" charset="0"/>
              </a:rPr>
              <a:t> Timothy 1:7</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1" lang="en-US" altLang="zh-TW" sz="600" b="1" i="1"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300" b="1" i="1"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300" b="1" i="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300" b="1" i="1"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kumimoji="1" lang="en-US" altLang="zh-TW" sz="4000" b="1" dirty="0">
                <a:solidFill>
                  <a:srgbClr val="FFFFFF"/>
                </a:solidFill>
                <a:latin typeface="Century" panose="02040604050505020304" pitchFamily="18" charset="0"/>
                <a:ea typeface="DFKai-SB" pitchFamily="65" charset="-120"/>
                <a:cs typeface="Arial" charset="0"/>
              </a:rPr>
              <a:t>For the Spirit God gave us does not make us timid, but gives us power, love and self-discipline.</a:t>
            </a:r>
            <a:endParaRPr kumimoji="1" lang="en-US" altLang="zh-TW" sz="300" b="1" u="none" strike="noStrike" kern="1200" cap="none" spc="0" normalizeH="0" baseline="0" noProof="0" dirty="0" smtClean="0">
              <a:ln>
                <a:noFill/>
              </a:ln>
              <a:solidFill>
                <a:srgbClr val="FFFFFF"/>
              </a:solidFill>
              <a:effectLst/>
              <a:uLnTx/>
              <a:uFillTx/>
              <a:latin typeface="Century" panose="02040604050505020304" pitchFamily="18" charset="0"/>
              <a:ea typeface="Charis SIL" panose="02000500060000020004" pitchFamily="2" charset="0"/>
              <a:cs typeface="Charis SIL" panose="02000500060000020004" pitchFamily="2" charset="0"/>
            </a:endParaRPr>
          </a:p>
        </p:txBody>
      </p:sp>
    </p:spTree>
    <p:extLst>
      <p:ext uri="{BB962C8B-B14F-4D97-AF65-F5344CB8AC3E}">
        <p14:creationId xmlns:p14="http://schemas.microsoft.com/office/powerpoint/2010/main" val="32802372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32916" y="1430146"/>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56139" y="1822363"/>
            <a:ext cx="9087861" cy="249299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600" b="1" i="1"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6600" b="1" dirty="0" smtClean="0">
                <a:solidFill>
                  <a:srgbClr val="FFFFFF"/>
                </a:solidFill>
                <a:latin typeface="DFKai-SB" panose="03000509000000000000" pitchFamily="65" charset="-120"/>
                <a:ea typeface="DFKai-SB" panose="03000509000000000000" pitchFamily="65" charset="-120"/>
              </a:rPr>
              <a:t>剛</a:t>
            </a:r>
            <a:r>
              <a:rPr kumimoji="1" lang="zh-TW" altLang="en-US" sz="6600" b="1" dirty="0">
                <a:solidFill>
                  <a:srgbClr val="FFFFFF"/>
                </a:solidFill>
                <a:latin typeface="DFKai-SB" panose="03000509000000000000" pitchFamily="65" charset="-120"/>
                <a:ea typeface="DFKai-SB" panose="03000509000000000000" pitchFamily="65" charset="-120"/>
              </a:rPr>
              <a:t>強</a:t>
            </a:r>
            <a:r>
              <a:rPr kumimoji="1" lang="zh-TW" altLang="en-US" sz="6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rPr>
              <a:t> ─ </a:t>
            </a:r>
            <a:r>
              <a:rPr kumimoji="1" lang="en-US" altLang="zh-TW" sz="5400" b="1" dirty="0" smtClean="0">
                <a:solidFill>
                  <a:srgbClr val="FFFFFF"/>
                </a:solidFill>
                <a:latin typeface="Century" panose="02040604050505020304" pitchFamily="18" charset="0"/>
                <a:ea typeface="DFKai-SB" panose="03000509000000000000" pitchFamily="65" charset="-120"/>
              </a:rPr>
              <a:t>Powerful</a:t>
            </a:r>
            <a:endParaRPr kumimoji="1" lang="en-US" altLang="zh-TW" sz="66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6600" b="1" noProof="0" dirty="0" smtClean="0">
                <a:solidFill>
                  <a:srgbClr val="FFFFFF"/>
                </a:solidFill>
                <a:latin typeface="DFKai-SB" panose="03000509000000000000" pitchFamily="65" charset="-120"/>
                <a:ea typeface="DFKai-SB" panose="03000509000000000000" pitchFamily="65" charset="-120"/>
              </a:rPr>
              <a:t>軟</a:t>
            </a:r>
            <a:r>
              <a:rPr kumimoji="1" lang="zh-TW" altLang="en-US" sz="6600" b="1" noProof="0" dirty="0">
                <a:solidFill>
                  <a:srgbClr val="FFFFFF"/>
                </a:solidFill>
                <a:latin typeface="DFKai-SB" panose="03000509000000000000" pitchFamily="65" charset="-120"/>
                <a:ea typeface="DFKai-SB" panose="03000509000000000000" pitchFamily="65" charset="-120"/>
              </a:rPr>
              <a:t>弱</a:t>
            </a:r>
            <a:r>
              <a:rPr kumimoji="1" lang="zh-TW" altLang="en-US" sz="6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rPr>
              <a:t> ─ </a:t>
            </a:r>
            <a:r>
              <a:rPr kumimoji="1" lang="en-US" altLang="zh-TW" sz="5400" b="1" dirty="0" smtClean="0">
                <a:solidFill>
                  <a:srgbClr val="FFFFFF"/>
                </a:solidFill>
                <a:latin typeface="Century" panose="02040604050505020304" pitchFamily="18" charset="0"/>
                <a:ea typeface="DFKai-SB" panose="03000509000000000000" pitchFamily="65" charset="-120"/>
              </a:rPr>
              <a:t>Powerless</a:t>
            </a:r>
            <a:endParaRPr kumimoji="1" lang="en-US" altLang="zh-TW" sz="66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p:txBody>
      </p:sp>
      <p:sp>
        <p:nvSpPr>
          <p:cNvPr id="3" name="Rectangle 2"/>
          <p:cNvSpPr/>
          <p:nvPr/>
        </p:nvSpPr>
        <p:spPr>
          <a:xfrm>
            <a:off x="0" y="177688"/>
            <a:ext cx="9144000" cy="1200329"/>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72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剛強與軟弱的人</a:t>
            </a:r>
            <a:endParaRPr kumimoji="1" lang="en-US" altLang="zh-TW" sz="7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2308377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fade">
                                      <p:cBhvr>
                                        <p:cTn id="1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79385" y="1463905"/>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28066" y="1843947"/>
            <a:ext cx="9087861" cy="440120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600" b="1" i="1"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6000" b="1" noProof="0" dirty="0">
                <a:solidFill>
                  <a:srgbClr val="FFFFFF"/>
                </a:solidFill>
                <a:latin typeface="DFKai-SB" panose="03000509000000000000" pitchFamily="65" charset="-120"/>
                <a:ea typeface="DFKai-SB" panose="03000509000000000000" pitchFamily="65" charset="-120"/>
              </a:rPr>
              <a:t>優</a:t>
            </a:r>
            <a:r>
              <a:rPr kumimoji="1" lang="zh-TW" altLang="en-US" sz="6000" b="1" noProof="0" dirty="0" smtClean="0">
                <a:solidFill>
                  <a:srgbClr val="FFFFFF"/>
                </a:solidFill>
                <a:latin typeface="DFKai-SB" panose="03000509000000000000" pitchFamily="65" charset="-120"/>
                <a:ea typeface="DFKai-SB" panose="03000509000000000000" pitchFamily="65" charset="-120"/>
              </a:rPr>
              <a:t>先次</a:t>
            </a:r>
            <a:r>
              <a:rPr kumimoji="1" lang="zh-TW" altLang="en-US" sz="6000" b="1" noProof="0" dirty="0">
                <a:solidFill>
                  <a:srgbClr val="FFFFFF"/>
                </a:solidFill>
                <a:latin typeface="DFKai-SB" panose="03000509000000000000" pitchFamily="65" charset="-120"/>
                <a:ea typeface="DFKai-SB" panose="03000509000000000000" pitchFamily="65" charset="-120"/>
              </a:rPr>
              <a:t>序</a:t>
            </a:r>
            <a:r>
              <a:rPr kumimoji="1"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rPr>
              <a:t> ─ </a:t>
            </a:r>
            <a:r>
              <a:rPr kumimoji="1" lang="en-US" altLang="zh-TW" sz="4800" b="1" dirty="0" smtClean="0">
                <a:solidFill>
                  <a:srgbClr val="FFFFFF"/>
                </a:solidFill>
                <a:latin typeface="Century" panose="02040604050505020304" pitchFamily="18" charset="0"/>
                <a:ea typeface="DFKai-SB" panose="03000509000000000000" pitchFamily="65" charset="-120"/>
              </a:rPr>
              <a:t>YES</a:t>
            </a:r>
            <a:r>
              <a:rPr kumimoji="1" lang="en-US" altLang="zh-TW" sz="4400" b="1" noProof="0" dirty="0" smtClean="0">
                <a:solidFill>
                  <a:srgbClr val="FFFFFF"/>
                </a:solidFill>
                <a:latin typeface="Century" panose="02040604050505020304" pitchFamily="18" charset="0"/>
                <a:ea typeface="DFKai-SB" panose="03000509000000000000" pitchFamily="65" charset="-120"/>
              </a:rPr>
              <a:t> </a:t>
            </a:r>
            <a:r>
              <a:rPr kumimoji="1" lang="en-US" altLang="zh-TW" sz="4400" b="1" dirty="0" smtClean="0">
                <a:solidFill>
                  <a:srgbClr val="FFFFFF"/>
                </a:solidFill>
                <a:latin typeface="Century" panose="02040604050505020304" pitchFamily="18" charset="0"/>
                <a:ea typeface="DFKai-SB" panose="03000509000000000000" pitchFamily="65" charset="-120"/>
              </a:rPr>
              <a:t>or</a:t>
            </a:r>
            <a:r>
              <a:rPr kumimoji="1" lang="en-US" altLang="zh-TW" sz="4400" b="1" noProof="0" dirty="0" smtClean="0">
                <a:solidFill>
                  <a:srgbClr val="FFFFFF"/>
                </a:solidFill>
                <a:latin typeface="Century" panose="02040604050505020304" pitchFamily="18" charset="0"/>
                <a:ea typeface="DFKai-SB" panose="03000509000000000000" pitchFamily="65" charset="-120"/>
              </a:rPr>
              <a:t> </a:t>
            </a:r>
            <a:r>
              <a:rPr kumimoji="1" lang="en-US" altLang="zh-TW" sz="4800" b="1" dirty="0" smtClean="0">
                <a:solidFill>
                  <a:srgbClr val="FFFFFF"/>
                </a:solidFill>
                <a:latin typeface="Century" panose="02040604050505020304" pitchFamily="18" charset="0"/>
                <a:ea typeface="DFKai-SB" panose="03000509000000000000" pitchFamily="65" charset="-120"/>
              </a:rPr>
              <a:t>NO</a:t>
            </a:r>
          </a:p>
          <a:p>
            <a:pPr marR="0" lvl="0" algn="l" defTabSz="914400" rtl="0" eaLnBrk="1" fontAlgn="base" latinLnBrk="0" hangingPunct="1">
              <a:lnSpc>
                <a:spcPct val="100000"/>
              </a:lnSpc>
              <a:spcBef>
                <a:spcPct val="0"/>
              </a:spcBef>
              <a:spcAft>
                <a:spcPct val="0"/>
              </a:spcAft>
              <a:buClrTx/>
              <a:buSzTx/>
              <a:tabLst/>
              <a:defRPr/>
            </a:pPr>
            <a:endParaRPr kumimoji="1" lang="en-US" altLang="zh-TW" sz="2000" b="1" dirty="0" smtClean="0">
              <a:solidFill>
                <a:srgbClr val="FFFFFF"/>
              </a:solidFill>
              <a:latin typeface="Century" panose="02040604050505020304" pitchFamily="18" charset="0"/>
              <a:ea typeface="DFKai-SB" panose="03000509000000000000" pitchFamily="65" charset="-120"/>
            </a:endParaRPr>
          </a:p>
          <a:p>
            <a:pPr marL="857250" lvl="0" indent="-857250" defTabSz="914400" fontAlgn="base">
              <a:spcBef>
                <a:spcPct val="0"/>
              </a:spcBef>
              <a:spcAft>
                <a:spcPct val="0"/>
              </a:spcAft>
              <a:buFont typeface="Arial" panose="020B0604020202020204" pitchFamily="34" charset="0"/>
              <a:buChar char="•"/>
              <a:defRPr/>
            </a:pPr>
            <a:r>
              <a:rPr kumimoji="1" lang="zh-TW" altLang="en-US" sz="60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rPr>
              <a:t>自我管理</a:t>
            </a:r>
            <a:r>
              <a:rPr kumimoji="1" lang="zh-TW" altLang="en-US" sz="36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rPr>
              <a:t>  </a:t>
            </a:r>
            <a:r>
              <a:rPr kumimoji="1" lang="zh-TW" altLang="en-US" sz="4400" b="1" dirty="0" smtClean="0">
                <a:solidFill>
                  <a:srgbClr val="FFFFFF"/>
                </a:solidFill>
                <a:latin typeface="DFKai-SB" panose="03000509000000000000" pitchFamily="65" charset="-120"/>
                <a:ea typeface="DFKai-SB" panose="03000509000000000000" pitchFamily="65" charset="-120"/>
              </a:rPr>
              <a:t>─ </a:t>
            </a:r>
            <a:r>
              <a:rPr kumimoji="1" lang="en-US" altLang="zh-TW" sz="4800" b="1" dirty="0" smtClean="0">
                <a:solidFill>
                  <a:srgbClr val="FFFFFF"/>
                </a:solidFill>
                <a:latin typeface="Century" panose="02040604050505020304" pitchFamily="18" charset="0"/>
                <a:ea typeface="DFKai-SB" panose="03000509000000000000" pitchFamily="65" charset="-120"/>
              </a:rPr>
              <a:t>Self Control</a:t>
            </a:r>
            <a:endParaRPr kumimoji="1" lang="en-US" altLang="zh-TW" sz="40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857250" lvl="0" indent="-857250" defTabSz="914400" fontAlgn="base">
              <a:spcBef>
                <a:spcPct val="0"/>
              </a:spcBef>
              <a:spcAft>
                <a:spcPct val="0"/>
              </a:spcAft>
              <a:buFont typeface="Arial" panose="020B0604020202020204" pitchFamily="34" charset="0"/>
              <a:buChar char="•"/>
              <a:defRPr/>
            </a:pPr>
            <a:r>
              <a:rPr kumimoji="1" lang="zh-TW" altLang="en-US" sz="6000" b="1" dirty="0" smtClean="0">
                <a:solidFill>
                  <a:srgbClr val="FFFFFF"/>
                </a:solidFill>
                <a:latin typeface="DFKai-SB" panose="03000509000000000000" pitchFamily="65" charset="-120"/>
                <a:ea typeface="DFKai-SB" panose="03000509000000000000" pitchFamily="65" charset="-120"/>
              </a:rPr>
              <a:t>尊榮根基 </a:t>
            </a:r>
            <a:r>
              <a:rPr kumimoji="1"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rPr>
              <a:t>─ </a:t>
            </a:r>
            <a:r>
              <a:rPr kumimoji="1" lang="en-US" altLang="zh-TW" sz="5400" b="1" noProof="0" dirty="0" smtClean="0">
                <a:solidFill>
                  <a:srgbClr val="FFFFFF"/>
                </a:solidFill>
                <a:latin typeface="Century" panose="02040604050505020304" pitchFamily="18" charset="0"/>
                <a:ea typeface="DFKai-SB" panose="03000509000000000000" pitchFamily="65" charset="-120"/>
              </a:rPr>
              <a:t>Honor</a:t>
            </a:r>
            <a:r>
              <a:rPr kumimoji="1" lang="en-US" altLang="zh-TW" sz="4800" b="1" dirty="0" smtClean="0">
                <a:solidFill>
                  <a:srgbClr val="FFFFFF"/>
                </a:solidFill>
                <a:latin typeface="Century" panose="02040604050505020304" pitchFamily="18" charset="0"/>
                <a:ea typeface="DFKai-SB" panose="03000509000000000000" pitchFamily="65" charset="-120"/>
              </a:rPr>
              <a:t> </a:t>
            </a:r>
            <a:r>
              <a:rPr kumimoji="1" lang="en-US" altLang="zh-TW" sz="4400" b="1" dirty="0" smtClean="0">
                <a:solidFill>
                  <a:srgbClr val="FFFFFF"/>
                </a:solidFill>
                <a:latin typeface="Century" panose="02040604050505020304" pitchFamily="18" charset="0"/>
                <a:ea typeface="DFKai-SB" panose="03000509000000000000" pitchFamily="65" charset="-120"/>
              </a:rPr>
              <a:t>&amp;</a:t>
            </a:r>
            <a:r>
              <a:rPr kumimoji="1" lang="en-US" altLang="zh-TW" sz="4800" b="1" dirty="0" smtClean="0">
                <a:solidFill>
                  <a:srgbClr val="FFFFFF"/>
                </a:solidFill>
                <a:latin typeface="Century" panose="02040604050505020304" pitchFamily="18" charset="0"/>
                <a:ea typeface="DFKai-SB" panose="03000509000000000000" pitchFamily="65" charset="-120"/>
              </a:rPr>
              <a:t> 						      </a:t>
            </a:r>
            <a:r>
              <a:rPr kumimoji="1" lang="en-US" altLang="zh-TW" sz="5400" b="1" dirty="0" smtClean="0">
                <a:solidFill>
                  <a:srgbClr val="FFFFFF"/>
                </a:solidFill>
                <a:latin typeface="Century" panose="02040604050505020304" pitchFamily="18" charset="0"/>
                <a:ea typeface="DFKai-SB" panose="03000509000000000000" pitchFamily="65" charset="-120"/>
              </a:rPr>
              <a:t>Respect</a:t>
            </a:r>
            <a:endParaRPr kumimoji="1" lang="en-US" altLang="zh-TW"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p:txBody>
      </p:sp>
      <p:sp>
        <p:nvSpPr>
          <p:cNvPr id="3" name="Rectangle 2"/>
          <p:cNvSpPr/>
          <p:nvPr/>
        </p:nvSpPr>
        <p:spPr>
          <a:xfrm>
            <a:off x="0" y="263576"/>
            <a:ext cx="9144000" cy="1200329"/>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7200" b="1" noProof="0" dirty="0" smtClean="0">
                <a:solidFill>
                  <a:srgbClr val="FFFFFF"/>
                </a:solidFill>
                <a:latin typeface="DFKai-SB" panose="03000509000000000000" pitchFamily="65" charset="-120"/>
                <a:ea typeface="DFKai-SB" panose="03000509000000000000" pitchFamily="65" charset="-120"/>
              </a:rPr>
              <a:t>耶穌如何面對壓</a:t>
            </a:r>
            <a:r>
              <a:rPr kumimoji="1" lang="zh-TW" altLang="en-US" sz="7200" b="1" noProof="0" dirty="0">
                <a:solidFill>
                  <a:srgbClr val="FFFFFF"/>
                </a:solidFill>
                <a:latin typeface="DFKai-SB" panose="03000509000000000000" pitchFamily="65" charset="-120"/>
                <a:ea typeface="DFKai-SB" panose="03000509000000000000" pitchFamily="65" charset="-120"/>
              </a:rPr>
              <a:t>力</a:t>
            </a:r>
            <a:endParaRPr kumimoji="1" lang="en-US" altLang="zh-TW" sz="7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4073841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0">
          <a:gsLst>
            <a:gs pos="100000">
              <a:schemeClr val="bg1"/>
            </a:gs>
            <a:gs pos="100000">
              <a:srgbClr val="000066"/>
            </a:gs>
            <a:gs pos="100000">
              <a:srgbClr val="00002F"/>
            </a:gs>
          </a:gsLst>
          <a:lin ang="5400000" scaled="1"/>
        </a:gra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45634" y="53541"/>
            <a:ext cx="6963833" cy="5907842"/>
          </a:xfrm>
          <a:prstGeom prst="rect">
            <a:avLst/>
          </a:prstGeom>
        </p:spPr>
      </p:pic>
      <p:sp>
        <p:nvSpPr>
          <p:cNvPr id="4" name="TextBox 3"/>
          <p:cNvSpPr txBox="1"/>
          <p:nvPr/>
        </p:nvSpPr>
        <p:spPr>
          <a:xfrm>
            <a:off x="3386667" y="2499630"/>
            <a:ext cx="2281765" cy="1015663"/>
          </a:xfrm>
          <a:prstGeom prst="rect">
            <a:avLst/>
          </a:prstGeom>
          <a:noFill/>
        </p:spPr>
        <p:txBody>
          <a:bodyPr wrap="square" rtlCol="0">
            <a:spAutoFit/>
          </a:bodyPr>
          <a:lstStyle/>
          <a:p>
            <a:pPr algn="ctr"/>
            <a:r>
              <a:rPr lang="zh-TW" altLang="en-US" sz="4800" b="1" dirty="0" smtClean="0">
                <a:latin typeface="Yu Gothic UI Semibold" panose="020B0700000000000000" pitchFamily="34" charset="-128"/>
                <a:ea typeface="Yu Gothic UI Semibold" panose="020B0700000000000000" pitchFamily="34" charset="-128"/>
              </a:rPr>
              <a:t>人</a:t>
            </a:r>
            <a:r>
              <a:rPr lang="zh-TW" altLang="en-US" sz="3600" b="1" dirty="0" smtClean="0">
                <a:latin typeface="Yu Gothic UI Semibold" panose="020B0700000000000000" pitchFamily="34" charset="-128"/>
                <a:ea typeface="Yu Gothic UI Semibold" panose="020B0700000000000000" pitchFamily="34" charset="-128"/>
              </a:rPr>
              <a:t>與</a:t>
            </a:r>
            <a:r>
              <a:rPr lang="zh-TW" altLang="en-US" sz="6000" b="1" dirty="0" smtClean="0">
                <a:latin typeface="Yu Gothic UI Semibold" panose="020B0700000000000000" pitchFamily="34" charset="-128"/>
                <a:ea typeface="Yu Gothic UI Semibold" panose="020B0700000000000000" pitchFamily="34" charset="-128"/>
              </a:rPr>
              <a:t>神</a:t>
            </a:r>
            <a:endParaRPr lang="en-US" sz="4400" b="1" dirty="0">
              <a:latin typeface="Yu Gothic UI Semibold" panose="020B0700000000000000" pitchFamily="34" charset="-128"/>
              <a:ea typeface="Yu Gothic UI Semibold" panose="020B0700000000000000" pitchFamily="34" charset="-128"/>
            </a:endParaRPr>
          </a:p>
        </p:txBody>
      </p:sp>
      <p:sp>
        <p:nvSpPr>
          <p:cNvPr id="5" name="Rectangle 4"/>
          <p:cNvSpPr/>
          <p:nvPr/>
        </p:nvSpPr>
        <p:spPr>
          <a:xfrm>
            <a:off x="1236133" y="5829300"/>
            <a:ext cx="406400" cy="1735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114300" y="5706533"/>
            <a:ext cx="8945033" cy="1107996"/>
          </a:xfrm>
          <a:prstGeom prst="rect">
            <a:avLst/>
          </a:prstGeom>
          <a:noFill/>
        </p:spPr>
        <p:txBody>
          <a:bodyPr wrap="square" rtlCol="0">
            <a:spAutoFit/>
          </a:bodyPr>
          <a:lstStyle/>
          <a:p>
            <a:pPr algn="ctr"/>
            <a:r>
              <a:rPr lang="zh-TW" altLang="en-US" sz="6600" b="1" dirty="0" smtClean="0">
                <a:latin typeface="Yu Gothic UI Semibold" panose="020B0700000000000000" pitchFamily="34" charset="-128"/>
                <a:ea typeface="Yu Gothic UI Semibold" panose="020B0700000000000000" pitchFamily="34" charset="-128"/>
              </a:rPr>
              <a:t>關係的層次 </a:t>
            </a:r>
            <a:r>
              <a:rPr lang="en-US" altLang="zh-TW" sz="6600" b="1" dirty="0" smtClean="0">
                <a:latin typeface="Yu Gothic UI Semibold" panose="020B0700000000000000" pitchFamily="34" charset="-128"/>
                <a:ea typeface="Yu Gothic UI Semibold" panose="020B0700000000000000" pitchFamily="34" charset="-128"/>
              </a:rPr>
              <a:t>/</a:t>
            </a:r>
            <a:r>
              <a:rPr lang="zh-TW" altLang="en-US" sz="6600" b="1" dirty="0" smtClean="0">
                <a:latin typeface="Yu Gothic UI Semibold" panose="020B0700000000000000" pitchFamily="34" charset="-128"/>
                <a:ea typeface="Yu Gothic UI Semibold" panose="020B0700000000000000" pitchFamily="34" charset="-128"/>
              </a:rPr>
              <a:t> 優先次序</a:t>
            </a:r>
            <a:endParaRPr lang="en-US" sz="6600" b="1" dirty="0">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402697514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4733" y="2590801"/>
            <a:ext cx="8949267" cy="3000821"/>
          </a:xfrm>
          <a:prstGeom prst="rect">
            <a:avLst/>
          </a:prstGeom>
        </p:spPr>
        <p:txBody>
          <a:bodyPr wrap="square">
            <a:spAutoFit/>
          </a:bodyPr>
          <a:lstStyle/>
          <a:p>
            <a:pPr lvl="0" algn="ctr" defTabSz="914400" fontAlgn="base">
              <a:spcBef>
                <a:spcPct val="0"/>
              </a:spcBef>
              <a:spcAft>
                <a:spcPct val="0"/>
              </a:spcAft>
              <a:defRPr/>
            </a:pPr>
            <a:r>
              <a:rPr kumimoji="1" lang="zh-TW" altLang="en-US" sz="8000" b="1" dirty="0">
                <a:solidFill>
                  <a:srgbClr val="FFFFFF"/>
                </a:solidFill>
                <a:latin typeface="DFKai-SB" panose="03000509000000000000" pitchFamily="65" charset="-120"/>
                <a:ea typeface="DFKai-SB" panose="03000509000000000000" pitchFamily="65" charset="-120"/>
              </a:rPr>
              <a:t>畢士</a:t>
            </a:r>
            <a:r>
              <a:rPr kumimoji="1" lang="zh-TW" altLang="en-US" sz="8000" b="1" dirty="0" smtClean="0">
                <a:solidFill>
                  <a:srgbClr val="FFFFFF"/>
                </a:solidFill>
                <a:latin typeface="DFKai-SB" panose="03000509000000000000" pitchFamily="65" charset="-120"/>
                <a:ea typeface="DFKai-SB" panose="03000509000000000000" pitchFamily="65" charset="-120"/>
              </a:rPr>
              <a:t>大</a:t>
            </a:r>
            <a:r>
              <a:rPr kumimoji="1" lang="zh-TW" altLang="en-US" sz="8000" b="1" dirty="0">
                <a:solidFill>
                  <a:srgbClr val="FFFFFF"/>
                </a:solidFill>
                <a:latin typeface="DFKai-SB" panose="03000509000000000000" pitchFamily="65" charset="-120"/>
                <a:ea typeface="DFKai-SB" panose="03000509000000000000" pitchFamily="65" charset="-120"/>
              </a:rPr>
              <a:t>池</a:t>
            </a:r>
            <a:r>
              <a:rPr kumimoji="1" lang="zh-TW" altLang="en-US" sz="8000" b="1" dirty="0" smtClean="0">
                <a:solidFill>
                  <a:srgbClr val="FFFFFF"/>
                </a:solidFill>
                <a:latin typeface="DFKai-SB" panose="03000509000000000000" pitchFamily="65" charset="-120"/>
                <a:ea typeface="DFKai-SB" panose="03000509000000000000" pitchFamily="65" charset="-120"/>
              </a:rPr>
              <a:t>的病</a:t>
            </a:r>
            <a:r>
              <a:rPr kumimoji="1" lang="zh-TW" altLang="en-US" sz="8000" b="1" dirty="0">
                <a:solidFill>
                  <a:srgbClr val="FFFFFF"/>
                </a:solidFill>
                <a:latin typeface="DFKai-SB" panose="03000509000000000000" pitchFamily="65" charset="-120"/>
                <a:ea typeface="DFKai-SB" panose="03000509000000000000" pitchFamily="65" charset="-120"/>
              </a:rPr>
              <a:t>人</a:t>
            </a:r>
            <a:endParaRPr kumimoji="1" lang="en-US" altLang="zh-TW" sz="8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2400" b="1" i="1"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TW" sz="5400" b="1" dirty="0" smtClean="0">
                <a:solidFill>
                  <a:srgbClr val="FFFFFF"/>
                </a:solidFill>
                <a:latin typeface="Century" panose="02040604050505020304" pitchFamily="18" charset="0"/>
                <a:ea typeface="DFKai-SB" panose="03000509000000000000" pitchFamily="65" charset="-120"/>
                <a:cs typeface="Arial" charset="0"/>
              </a:rPr>
              <a:t>The Invalid</a:t>
            </a:r>
            <a:r>
              <a:rPr kumimoji="1" lang="en-US" altLang="zh-TW" sz="5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Arial" charset="0"/>
              </a:rPr>
              <a:t> at Bethesda</a:t>
            </a:r>
            <a:endParaRPr kumimoji="1" lang="en-US" altLang="zh-TW" sz="105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5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4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4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4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700" b="1" i="1" u="none" strike="noStrike" kern="1200" cap="none" spc="0" normalizeH="0" baseline="0" noProof="0" dirty="0">
              <a:ln>
                <a:noFill/>
              </a:ln>
              <a:solidFill>
                <a:srgbClr val="FFFFFF"/>
              </a:solidFill>
              <a:effectLst/>
              <a:uLnTx/>
              <a:uFillTx/>
              <a:latin typeface="Arial Narrow" panose="020B0606020202030204" pitchFamily="34" charset="0"/>
              <a:ea typeface="DFKai-SB" pitchFamily="65" charset="-120"/>
              <a:cs typeface="Arial" charset="0"/>
            </a:endParaRPr>
          </a:p>
        </p:txBody>
      </p:sp>
      <p:sp>
        <p:nvSpPr>
          <p:cNvPr id="3" name="Rectangle 2"/>
          <p:cNvSpPr/>
          <p:nvPr/>
        </p:nvSpPr>
        <p:spPr>
          <a:xfrm>
            <a:off x="1" y="1131838"/>
            <a:ext cx="9144000" cy="830997"/>
          </a:xfrm>
          <a:prstGeom prst="rect">
            <a:avLst/>
          </a:prstGeom>
        </p:spPr>
        <p:txBody>
          <a:bodyPr wrap="square">
            <a:spAutoFit/>
          </a:bodyPr>
          <a:lstStyle/>
          <a:p>
            <a:pPr lvl="0"/>
            <a:r>
              <a:rPr lang="zh-TW" altLang="en-US" sz="4800" b="1" u="sng" dirty="0">
                <a:solidFill>
                  <a:srgbClr val="FFFFFF"/>
                </a:solidFill>
                <a:latin typeface="Yu Gothic UI Semibold" panose="020B0700000000000000" pitchFamily="34" charset="-128"/>
                <a:ea typeface="Yu Gothic UI Semibold" panose="020B0700000000000000" pitchFamily="34" charset="-128"/>
              </a:rPr>
              <a:t>主耶穌的榜樣</a:t>
            </a:r>
            <a:r>
              <a:rPr lang="zh-TW" altLang="en-US" sz="3200" b="1" u="sng" dirty="0">
                <a:solidFill>
                  <a:srgbClr val="FFFFFF"/>
                </a:solidFill>
                <a:latin typeface="Yu Gothic UI Semibold" panose="020B0700000000000000" pitchFamily="34" charset="-128"/>
                <a:ea typeface="Yu Gothic UI Semibold" panose="020B0700000000000000" pitchFamily="34" charset="-128"/>
              </a:rPr>
              <a:t>  </a:t>
            </a:r>
            <a:r>
              <a:rPr lang="en-US" altLang="zh-TW" sz="4800" b="1" u="sng" dirty="0">
                <a:solidFill>
                  <a:srgbClr val="FFFFFF"/>
                </a:solidFill>
                <a:latin typeface="Yu Gothic UI Semibold" panose="020B0700000000000000" pitchFamily="34" charset="-128"/>
                <a:ea typeface="Yu Gothic UI Semibold" panose="020B0700000000000000" pitchFamily="34" charset="-128"/>
              </a:rPr>
              <a:t>Jesus’ example </a:t>
            </a:r>
            <a:r>
              <a:rPr lang="en-US" altLang="zh-TW" sz="4800" b="1" u="sng" dirty="0" smtClean="0">
                <a:solidFill>
                  <a:srgbClr val="FFFFFF"/>
                </a:solidFill>
                <a:latin typeface="Yu Gothic UI Semibold" panose="020B0700000000000000" pitchFamily="34" charset="-128"/>
                <a:ea typeface="Yu Gothic UI Semibold" panose="020B0700000000000000" pitchFamily="34" charset="-128"/>
              </a:rPr>
              <a:t>#2</a:t>
            </a:r>
            <a:endParaRPr lang="en-US" sz="4800" b="1" u="sng" dirty="0">
              <a:solidFill>
                <a:srgbClr val="FFFFFF"/>
              </a:solidFill>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86559847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033" y="757767"/>
            <a:ext cx="8826500" cy="5524589"/>
          </a:xfrm>
          <a:prstGeom prst="rect">
            <a:avLst/>
          </a:prstGeom>
        </p:spPr>
        <p:txBody>
          <a:bodyPr wrap="square">
            <a:spAutoFit/>
          </a:bodyPr>
          <a:lstStyle/>
          <a:p>
            <a:pPr lvl="0" defTabSz="914400" fontAlgn="base">
              <a:spcBef>
                <a:spcPct val="0"/>
              </a:spcBef>
              <a:spcAft>
                <a:spcPct val="0"/>
              </a:spcAft>
              <a:defRPr/>
            </a:pPr>
            <a:r>
              <a:rPr kumimoji="1" lang="zh-TW" altLang="en-US" sz="4800" b="1" dirty="0" smtClean="0">
                <a:solidFill>
                  <a:srgbClr val="FFFFFF"/>
                </a:solidFill>
                <a:latin typeface="DFKai-SB" panose="03000509000000000000" pitchFamily="65" charset="-120"/>
                <a:ea typeface="DFKai-SB" panose="03000509000000000000" pitchFamily="65" charset="-120"/>
              </a:rPr>
              <a:t>在</a:t>
            </a:r>
            <a:r>
              <a:rPr kumimoji="1" lang="zh-TW" altLang="en-US" sz="4800" b="1" dirty="0">
                <a:solidFill>
                  <a:srgbClr val="FFFFFF"/>
                </a:solidFill>
                <a:latin typeface="DFKai-SB" panose="03000509000000000000" pitchFamily="65" charset="-120"/>
                <a:ea typeface="DFKai-SB" panose="03000509000000000000" pitchFamily="65" charset="-120"/>
              </a:rPr>
              <a:t>耶路撒冷，靠近羊門有一個池子，希伯來話叫作畢士大，旁邊有五個廊子</a:t>
            </a:r>
            <a:r>
              <a:rPr kumimoji="1" lang="zh-TW" altLang="en-US" sz="4800" b="1" dirty="0" smtClean="0">
                <a:solidFill>
                  <a:srgbClr val="FFFFFF"/>
                </a:solidFill>
                <a:latin typeface="DFKai-SB" panose="03000509000000000000" pitchFamily="65" charset="-120"/>
                <a:ea typeface="DFKai-SB" panose="03000509000000000000" pitchFamily="65" charset="-120"/>
              </a:rPr>
              <a:t>；裡</a:t>
            </a:r>
            <a:r>
              <a:rPr kumimoji="1" lang="zh-TW" altLang="en-US" sz="4800" b="1" dirty="0">
                <a:solidFill>
                  <a:srgbClr val="FFFFFF"/>
                </a:solidFill>
                <a:latin typeface="DFKai-SB" panose="03000509000000000000" pitchFamily="65" charset="-120"/>
                <a:ea typeface="DFKai-SB" panose="03000509000000000000" pitchFamily="65" charset="-120"/>
              </a:rPr>
              <a:t>面躺著瞎眼的、瘸腿的、血氣枯乾的許多病人</a:t>
            </a:r>
            <a:r>
              <a:rPr kumimoji="1" lang="zh-TW" altLang="en-US" sz="4800" b="1" dirty="0" smtClean="0">
                <a:solidFill>
                  <a:srgbClr val="FFFFFF"/>
                </a:solidFill>
                <a:latin typeface="DFKai-SB" panose="03000509000000000000" pitchFamily="65" charset="-120"/>
                <a:ea typeface="DFKai-SB" panose="03000509000000000000" pitchFamily="65" charset="-120"/>
              </a:rPr>
              <a:t>。</a:t>
            </a:r>
            <a:endParaRPr kumimoji="1" lang="en-US" altLang="zh-TW" sz="1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400" b="1" dirty="0">
                <a:solidFill>
                  <a:srgbClr val="FFFFFF"/>
                </a:solidFill>
                <a:latin typeface="DFKai-SB" pitchFamily="65" charset="-120"/>
                <a:ea typeface="DFKai-SB" pitchFamily="65" charset="-120"/>
                <a:cs typeface="Arial" charset="0"/>
              </a:rPr>
              <a:t>約翰福音</a:t>
            </a:r>
            <a:r>
              <a:rPr kumimoji="1" lang="zh-TW" altLang="en-US"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3600" b="1" dirty="0" smtClean="0">
                <a:solidFill>
                  <a:srgbClr val="FFFFFF"/>
                </a:solidFill>
                <a:latin typeface="Century" panose="02040604050505020304" pitchFamily="18" charset="0"/>
                <a:ea typeface="DFKai-SB" pitchFamily="65" charset="-120"/>
                <a:cs typeface="Arial" charset="0"/>
              </a:rPr>
              <a:t>John</a:t>
            </a:r>
            <a:r>
              <a:rPr kumimoji="1" lang="zh-TW" altLang="en-US" sz="3600" b="1" dirty="0" smtClean="0">
                <a:solidFill>
                  <a:srgbClr val="FFFFFF"/>
                </a:solidFill>
                <a:latin typeface="Century" panose="02040604050505020304" pitchFamily="18" charset="0"/>
                <a:ea typeface="DFKai-SB" pitchFamily="65" charset="-120"/>
                <a:cs typeface="Arial" charset="0"/>
              </a:rPr>
              <a:t> </a:t>
            </a:r>
            <a:r>
              <a:rPr kumimoji="1" lang="en-US" altLang="zh-TW" sz="3600" b="1" dirty="0" smtClean="0">
                <a:solidFill>
                  <a:srgbClr val="FFFFFF"/>
                </a:solidFill>
                <a:latin typeface="Century" panose="02040604050505020304" pitchFamily="18" charset="0"/>
                <a:ea typeface="DFKai-SB" pitchFamily="65" charset="-120"/>
                <a:cs typeface="Arial" charset="0"/>
              </a:rPr>
              <a:t>5:2-3</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1" lang="en-US" altLang="zh-TW" sz="600" b="1" i="1"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300" b="1" i="1"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endParaRPr kumimoji="1" lang="en-US" altLang="zh-TW" sz="600" b="1" i="1" dirty="0">
              <a:solidFill>
                <a:srgbClr val="FFFFFF"/>
              </a:solidFill>
              <a:latin typeface="Arial Narrow" panose="020B0606020202030204" pitchFamily="34" charset="0"/>
              <a:ea typeface="DFKai-SB" pitchFamily="65" charset="-120"/>
              <a:cs typeface="Arial" charset="0"/>
            </a:endParaRPr>
          </a:p>
          <a:p>
            <a:pPr lvl="0" defTabSz="914400" fontAlgn="base">
              <a:spcBef>
                <a:spcPct val="0"/>
              </a:spcBef>
              <a:spcAft>
                <a:spcPct val="0"/>
              </a:spcAft>
              <a:defRPr/>
            </a:pPr>
            <a:r>
              <a:rPr kumimoji="1" lang="en-US" altLang="zh-TW" sz="3200" b="1" i="1" dirty="0">
                <a:solidFill>
                  <a:srgbClr val="FFFFFF"/>
                </a:solidFill>
                <a:latin typeface="Century" panose="02040604050505020304" pitchFamily="18" charset="0"/>
                <a:ea typeface="DFKai-SB" pitchFamily="65" charset="-120"/>
                <a:cs typeface="Arial" charset="0"/>
              </a:rPr>
              <a:t>3 </a:t>
            </a:r>
            <a:r>
              <a:rPr kumimoji="1" lang="en-US" altLang="zh-TW" sz="3200" b="1" dirty="0" smtClean="0">
                <a:solidFill>
                  <a:srgbClr val="FFFFFF"/>
                </a:solidFill>
                <a:latin typeface="Century" panose="02040604050505020304" pitchFamily="18" charset="0"/>
                <a:ea typeface="DFKai-SB" pitchFamily="65" charset="-120"/>
                <a:cs typeface="Arial" charset="0"/>
              </a:rPr>
              <a:t> </a:t>
            </a:r>
            <a:r>
              <a:rPr kumimoji="1" lang="en-US" altLang="zh-TW" sz="3600" b="1" dirty="0" smtClean="0">
                <a:solidFill>
                  <a:srgbClr val="FFFFFF"/>
                </a:solidFill>
                <a:latin typeface="Century" panose="02040604050505020304" pitchFamily="18" charset="0"/>
                <a:ea typeface="DFKai-SB" pitchFamily="65" charset="-120"/>
                <a:cs typeface="Arial" charset="0"/>
              </a:rPr>
              <a:t>Here </a:t>
            </a:r>
            <a:r>
              <a:rPr kumimoji="1" lang="en-US" altLang="zh-TW" sz="3600" b="1" dirty="0">
                <a:solidFill>
                  <a:srgbClr val="FFFFFF"/>
                </a:solidFill>
                <a:latin typeface="Century" panose="02040604050505020304" pitchFamily="18" charset="0"/>
                <a:ea typeface="DFKai-SB" pitchFamily="65" charset="-120"/>
                <a:cs typeface="Arial" charset="0"/>
              </a:rPr>
              <a:t>a great number of disabled people used to </a:t>
            </a:r>
            <a:r>
              <a:rPr kumimoji="1" lang="en-US" altLang="zh-TW" sz="3600" b="1" dirty="0" smtClean="0">
                <a:solidFill>
                  <a:srgbClr val="FFFFFF"/>
                </a:solidFill>
                <a:latin typeface="Century" panose="02040604050505020304" pitchFamily="18" charset="0"/>
                <a:ea typeface="DFKai-SB" pitchFamily="65" charset="-120"/>
                <a:cs typeface="Arial" charset="0"/>
              </a:rPr>
              <a:t>lie — the </a:t>
            </a:r>
            <a:r>
              <a:rPr kumimoji="1" lang="en-US" altLang="zh-TW" sz="3600" b="1" dirty="0">
                <a:solidFill>
                  <a:srgbClr val="FFFFFF"/>
                </a:solidFill>
                <a:latin typeface="Century" panose="02040604050505020304" pitchFamily="18" charset="0"/>
                <a:ea typeface="DFKai-SB" pitchFamily="65" charset="-120"/>
                <a:cs typeface="Arial" charset="0"/>
              </a:rPr>
              <a:t>blind, the lame, the paralyzed.</a:t>
            </a:r>
            <a:endParaRPr kumimoji="1" lang="en-US" altLang="zh-TW" sz="200" b="1" u="none" strike="noStrike" kern="1200" cap="none" spc="0" normalizeH="0" baseline="0" noProof="0" dirty="0" smtClean="0">
              <a:ln>
                <a:noFill/>
              </a:ln>
              <a:solidFill>
                <a:srgbClr val="FFFFFF"/>
              </a:solidFill>
              <a:effectLst/>
              <a:uLnTx/>
              <a:uFillTx/>
              <a:latin typeface="Century" panose="02040604050505020304" pitchFamily="18" charset="0"/>
              <a:ea typeface="Charis SIL" panose="02000500060000020004" pitchFamily="2" charset="0"/>
              <a:cs typeface="Charis SIL" panose="02000500060000020004" pitchFamily="2" charset="0"/>
            </a:endParaRPr>
          </a:p>
        </p:txBody>
      </p:sp>
    </p:spTree>
    <p:extLst>
      <p:ext uri="{BB962C8B-B14F-4D97-AF65-F5344CB8AC3E}">
        <p14:creationId xmlns:p14="http://schemas.microsoft.com/office/powerpoint/2010/main" val="5570143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032" y="397934"/>
            <a:ext cx="8949267" cy="6324808"/>
          </a:xfrm>
          <a:prstGeom prst="rect">
            <a:avLst/>
          </a:prstGeom>
        </p:spPr>
        <p:txBody>
          <a:bodyPr wrap="square">
            <a:spAutoFit/>
          </a:bodyPr>
          <a:lstStyle/>
          <a:p>
            <a:pPr lvl="0" defTabSz="914400" fontAlgn="base">
              <a:spcBef>
                <a:spcPct val="0"/>
              </a:spcBef>
              <a:spcAft>
                <a:spcPct val="0"/>
              </a:spcAft>
              <a:defRPr/>
            </a:pPr>
            <a:r>
              <a:rPr kumimoji="1" lang="zh-TW" altLang="en-US" sz="4400" b="1" dirty="0" smtClean="0">
                <a:solidFill>
                  <a:srgbClr val="FFFFFF"/>
                </a:solidFill>
                <a:latin typeface="DFKai-SB" panose="03000509000000000000" pitchFamily="65" charset="-120"/>
                <a:ea typeface="DFKai-SB" panose="03000509000000000000" pitchFamily="65" charset="-120"/>
              </a:rPr>
              <a:t>在</a:t>
            </a:r>
            <a:r>
              <a:rPr kumimoji="1" lang="zh-TW" altLang="en-US" sz="4400" b="1" dirty="0">
                <a:solidFill>
                  <a:srgbClr val="FFFFFF"/>
                </a:solidFill>
                <a:latin typeface="DFKai-SB" panose="03000509000000000000" pitchFamily="65" charset="-120"/>
                <a:ea typeface="DFKai-SB" panose="03000509000000000000" pitchFamily="65" charset="-120"/>
              </a:rPr>
              <a:t>那裡有一個人，病了三十八年。 </a:t>
            </a:r>
            <a:r>
              <a:rPr kumimoji="1" lang="zh-TW" altLang="en-US" sz="4400" b="1" dirty="0" smtClean="0">
                <a:solidFill>
                  <a:srgbClr val="FFFFFF"/>
                </a:solidFill>
                <a:latin typeface="DFKai-SB" panose="03000509000000000000" pitchFamily="65" charset="-120"/>
                <a:ea typeface="DFKai-SB" panose="03000509000000000000" pitchFamily="65" charset="-120"/>
              </a:rPr>
              <a:t>耶</a:t>
            </a:r>
            <a:r>
              <a:rPr kumimoji="1" lang="zh-TW" altLang="en-US" sz="4400" b="1" dirty="0">
                <a:solidFill>
                  <a:srgbClr val="FFFFFF"/>
                </a:solidFill>
                <a:latin typeface="DFKai-SB" panose="03000509000000000000" pitchFamily="65" charset="-120"/>
                <a:ea typeface="DFKai-SB" panose="03000509000000000000" pitchFamily="65" charset="-120"/>
              </a:rPr>
              <a:t>穌看見他躺著，知道他病了許久，就問他說：「你要痊癒嗎？</a:t>
            </a:r>
            <a:r>
              <a:rPr kumimoji="1" lang="zh-TW" altLang="en-US" sz="4400" b="1" dirty="0" smtClean="0">
                <a:solidFill>
                  <a:srgbClr val="FFFFFF"/>
                </a:solidFill>
                <a:latin typeface="DFKai-SB" panose="03000509000000000000" pitchFamily="65" charset="-120"/>
                <a:ea typeface="DFKai-SB" panose="03000509000000000000" pitchFamily="65" charset="-120"/>
              </a:rPr>
              <a:t>」</a:t>
            </a:r>
            <a:r>
              <a:rPr kumimoji="1" lang="zh-TW" altLang="en-US" b="1" dirty="0" smtClean="0">
                <a:solidFill>
                  <a:srgbClr val="FFFFFF"/>
                </a:solidFill>
                <a:latin typeface="DFKai-SB" panose="03000509000000000000" pitchFamily="65" charset="-120"/>
                <a:ea typeface="DFKai-SB" panose="03000509000000000000" pitchFamily="65" charset="-120"/>
              </a:rPr>
              <a:t> </a:t>
            </a:r>
            <a:r>
              <a:rPr kumimoji="1" lang="zh-TW" altLang="en-US" sz="4400" b="1" dirty="0" smtClean="0">
                <a:solidFill>
                  <a:srgbClr val="FFFFFF"/>
                </a:solidFill>
                <a:latin typeface="DFKai-SB" panose="03000509000000000000" pitchFamily="65" charset="-120"/>
                <a:ea typeface="DFKai-SB" panose="03000509000000000000" pitchFamily="65" charset="-120"/>
              </a:rPr>
              <a:t>病</a:t>
            </a:r>
            <a:r>
              <a:rPr kumimoji="1" lang="zh-TW" altLang="en-US" sz="4400" b="1" dirty="0">
                <a:solidFill>
                  <a:srgbClr val="FFFFFF"/>
                </a:solidFill>
                <a:latin typeface="DFKai-SB" panose="03000509000000000000" pitchFamily="65" charset="-120"/>
                <a:ea typeface="DFKai-SB" panose="03000509000000000000" pitchFamily="65" charset="-120"/>
              </a:rPr>
              <a:t>人回答說：「先生，水動的時候，沒有人把我放在池子裡；我正去的時候，就有別人比我先下去。</a:t>
            </a:r>
            <a:r>
              <a:rPr kumimoji="1" lang="zh-TW" altLang="en-US" sz="4400" b="1" dirty="0" smtClean="0">
                <a:solidFill>
                  <a:srgbClr val="FFFFFF"/>
                </a:solidFill>
                <a:latin typeface="DFKai-SB" panose="03000509000000000000" pitchFamily="65" charset="-120"/>
                <a:ea typeface="DFKai-SB" panose="03000509000000000000" pitchFamily="65" charset="-120"/>
              </a:rPr>
              <a:t>」</a:t>
            </a:r>
            <a:r>
              <a:rPr kumimoji="1" lang="zh-TW" altLang="en-US" b="1" dirty="0" smtClean="0">
                <a:solidFill>
                  <a:srgbClr val="FFFFFF"/>
                </a:solidFill>
                <a:latin typeface="DFKai-SB" panose="03000509000000000000" pitchFamily="65" charset="-120"/>
                <a:ea typeface="DFKai-SB" panose="03000509000000000000" pitchFamily="65" charset="-120"/>
              </a:rPr>
              <a:t> </a:t>
            </a:r>
            <a:r>
              <a:rPr kumimoji="1" lang="zh-TW" altLang="en-US" sz="4400" b="1" dirty="0" smtClean="0">
                <a:solidFill>
                  <a:srgbClr val="FFFFFF"/>
                </a:solidFill>
                <a:latin typeface="DFKai-SB" panose="03000509000000000000" pitchFamily="65" charset="-120"/>
                <a:ea typeface="DFKai-SB" panose="03000509000000000000" pitchFamily="65" charset="-120"/>
              </a:rPr>
              <a:t>耶</a:t>
            </a:r>
            <a:r>
              <a:rPr kumimoji="1" lang="zh-TW" altLang="en-US" sz="4400" b="1" dirty="0">
                <a:solidFill>
                  <a:srgbClr val="FFFFFF"/>
                </a:solidFill>
                <a:latin typeface="DFKai-SB" panose="03000509000000000000" pitchFamily="65" charset="-120"/>
                <a:ea typeface="DFKai-SB" panose="03000509000000000000" pitchFamily="65" charset="-120"/>
              </a:rPr>
              <a:t>穌對他說：「起來，拿你的褥子走吧！</a:t>
            </a:r>
            <a:r>
              <a:rPr kumimoji="1" lang="zh-TW" altLang="en-US" sz="4400" b="1" dirty="0" smtClean="0">
                <a:solidFill>
                  <a:srgbClr val="FFFFFF"/>
                </a:solidFill>
                <a:latin typeface="DFKai-SB" panose="03000509000000000000" pitchFamily="65" charset="-120"/>
                <a:ea typeface="DFKai-SB" panose="03000509000000000000" pitchFamily="65" charset="-120"/>
              </a:rPr>
              <a:t>」</a:t>
            </a:r>
            <a:r>
              <a:rPr kumimoji="1" lang="zh-TW" altLang="en-US" b="1" dirty="0" smtClean="0">
                <a:solidFill>
                  <a:srgbClr val="FFFFFF"/>
                </a:solidFill>
                <a:latin typeface="DFKai-SB" panose="03000509000000000000" pitchFamily="65" charset="-120"/>
                <a:ea typeface="DFKai-SB" panose="03000509000000000000" pitchFamily="65" charset="-120"/>
              </a:rPr>
              <a:t> </a:t>
            </a:r>
            <a:r>
              <a:rPr kumimoji="1" lang="zh-TW" altLang="en-US" sz="4400" b="1" dirty="0" smtClean="0">
                <a:solidFill>
                  <a:srgbClr val="FFFFFF"/>
                </a:solidFill>
                <a:latin typeface="DFKai-SB" panose="03000509000000000000" pitchFamily="65" charset="-120"/>
                <a:ea typeface="DFKai-SB" panose="03000509000000000000" pitchFamily="65" charset="-120"/>
              </a:rPr>
              <a:t>那</a:t>
            </a:r>
            <a:r>
              <a:rPr kumimoji="1" lang="zh-TW" altLang="en-US" sz="4400" b="1" dirty="0">
                <a:solidFill>
                  <a:srgbClr val="FFFFFF"/>
                </a:solidFill>
                <a:latin typeface="DFKai-SB" panose="03000509000000000000" pitchFamily="65" charset="-120"/>
                <a:ea typeface="DFKai-SB" panose="03000509000000000000" pitchFamily="65" charset="-120"/>
              </a:rPr>
              <a:t>人立刻痊癒，就拿起褥子來走了</a:t>
            </a:r>
            <a:r>
              <a:rPr kumimoji="1" lang="zh-TW" altLang="en-US" sz="4400" b="1" dirty="0" smtClean="0">
                <a:solidFill>
                  <a:srgbClr val="FFFFFF"/>
                </a:solidFill>
                <a:latin typeface="DFKai-SB" panose="03000509000000000000" pitchFamily="65" charset="-120"/>
                <a:ea typeface="DFKai-SB" panose="03000509000000000000" pitchFamily="65" charset="-120"/>
              </a:rPr>
              <a:t>。 </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400" b="1" dirty="0">
                <a:solidFill>
                  <a:srgbClr val="FFFFFF"/>
                </a:solidFill>
                <a:latin typeface="DFKai-SB" pitchFamily="65" charset="-120"/>
                <a:ea typeface="DFKai-SB" pitchFamily="65" charset="-120"/>
                <a:cs typeface="Arial" charset="0"/>
              </a:rPr>
              <a:t>約翰福音</a:t>
            </a:r>
            <a:r>
              <a:rPr kumimoji="1" lang="zh-TW" altLang="en-US"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3600" b="1" dirty="0" smtClean="0">
                <a:solidFill>
                  <a:srgbClr val="FFFFFF"/>
                </a:solidFill>
                <a:latin typeface="Century" panose="02040604050505020304" pitchFamily="18" charset="0"/>
                <a:ea typeface="DFKai-SB" pitchFamily="65" charset="-120"/>
                <a:cs typeface="Arial" charset="0"/>
              </a:rPr>
              <a:t>John</a:t>
            </a:r>
            <a:r>
              <a:rPr kumimoji="1" lang="zh-TW" altLang="en-US" sz="3600" b="1" dirty="0" smtClean="0">
                <a:solidFill>
                  <a:srgbClr val="FFFFFF"/>
                </a:solidFill>
                <a:latin typeface="Century" panose="02040604050505020304" pitchFamily="18" charset="0"/>
                <a:ea typeface="DFKai-SB" pitchFamily="65" charset="-120"/>
                <a:cs typeface="Arial" charset="0"/>
              </a:rPr>
              <a:t> </a:t>
            </a:r>
            <a:r>
              <a:rPr kumimoji="1" lang="en-US" altLang="zh-TW" sz="3600" b="1" dirty="0" smtClean="0">
                <a:solidFill>
                  <a:srgbClr val="FFFFFF"/>
                </a:solidFill>
                <a:latin typeface="Century" panose="02040604050505020304" pitchFamily="18" charset="0"/>
                <a:ea typeface="DFKai-SB" pitchFamily="65" charset="-120"/>
                <a:cs typeface="Arial" charset="0"/>
              </a:rPr>
              <a:t>5:5-9</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1" lang="en-US" altLang="zh-TW" sz="600" b="1" i="1"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300" b="1" i="1"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endParaRPr kumimoji="1" lang="en-US" altLang="zh-TW" sz="600" b="1" i="1" dirty="0">
              <a:solidFill>
                <a:srgbClr val="FFFFFF"/>
              </a:solidFill>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28374894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032" y="355600"/>
            <a:ext cx="8949267" cy="6571030"/>
          </a:xfrm>
          <a:prstGeom prst="rect">
            <a:avLst/>
          </a:prstGeom>
        </p:spPr>
        <p:txBody>
          <a:bodyPr wrap="square">
            <a:spAutoFit/>
          </a:bodyPr>
          <a:lstStyle/>
          <a:p>
            <a:pPr lvl="0" defTabSz="914400" fontAlgn="base">
              <a:spcBef>
                <a:spcPct val="0"/>
              </a:spcBef>
              <a:spcAft>
                <a:spcPct val="0"/>
              </a:spcAft>
              <a:defRPr/>
            </a:pPr>
            <a:r>
              <a:rPr kumimoji="1" lang="zh-TW" altLang="en-US" sz="4800" b="1" dirty="0">
                <a:solidFill>
                  <a:srgbClr val="FFFFFF"/>
                </a:solidFill>
                <a:latin typeface="DFKai-SB" panose="03000509000000000000" pitchFamily="65" charset="-120"/>
                <a:ea typeface="DFKai-SB" panose="03000509000000000000" pitchFamily="65" charset="-120"/>
              </a:rPr>
              <a:t>那人就去告訴猶太人，使他痊癒的是耶穌。 </a:t>
            </a:r>
            <a:r>
              <a:rPr kumimoji="1" lang="zh-TW" altLang="en-US" sz="4800" b="1" dirty="0" smtClean="0">
                <a:solidFill>
                  <a:srgbClr val="FFFFFF"/>
                </a:solidFill>
                <a:latin typeface="DFKai-SB" panose="03000509000000000000" pitchFamily="65" charset="-120"/>
                <a:ea typeface="DFKai-SB" panose="03000509000000000000" pitchFamily="65" charset="-120"/>
              </a:rPr>
              <a:t>所</a:t>
            </a:r>
            <a:r>
              <a:rPr kumimoji="1" lang="zh-TW" altLang="en-US" sz="4800" b="1" dirty="0">
                <a:solidFill>
                  <a:srgbClr val="FFFFFF"/>
                </a:solidFill>
                <a:latin typeface="DFKai-SB" panose="03000509000000000000" pitchFamily="65" charset="-120"/>
                <a:ea typeface="DFKai-SB" panose="03000509000000000000" pitchFamily="65" charset="-120"/>
              </a:rPr>
              <a:t>以猶太人逼迫耶穌，因為他在安息日做了這事</a:t>
            </a:r>
            <a:r>
              <a:rPr kumimoji="1" lang="zh-TW" altLang="en-US" sz="4800" b="1" dirty="0" smtClean="0">
                <a:solidFill>
                  <a:srgbClr val="FFFFFF"/>
                </a:solidFill>
                <a:latin typeface="DFKai-SB" panose="03000509000000000000" pitchFamily="65" charset="-120"/>
                <a:ea typeface="DFKai-SB" panose="03000509000000000000" pitchFamily="65" charset="-120"/>
              </a:rPr>
              <a:t>。 耶</a:t>
            </a:r>
            <a:r>
              <a:rPr kumimoji="1" lang="zh-TW" altLang="en-US" sz="4800" b="1" dirty="0">
                <a:solidFill>
                  <a:srgbClr val="FFFFFF"/>
                </a:solidFill>
                <a:latin typeface="DFKai-SB" panose="03000509000000000000" pitchFamily="65" charset="-120"/>
                <a:ea typeface="DFKai-SB" panose="03000509000000000000" pitchFamily="65" charset="-120"/>
              </a:rPr>
              <a:t>穌就對他們說：「我父做事直到如今，我也做事。</a:t>
            </a:r>
            <a:r>
              <a:rPr kumimoji="1" lang="zh-TW" altLang="en-US" sz="4800" b="1" dirty="0" smtClean="0">
                <a:solidFill>
                  <a:srgbClr val="FFFFFF"/>
                </a:solidFill>
                <a:latin typeface="DFKai-SB" panose="03000509000000000000" pitchFamily="65" charset="-120"/>
                <a:ea typeface="DFKai-SB" panose="03000509000000000000" pitchFamily="65" charset="-120"/>
              </a:rPr>
              <a:t>」</a:t>
            </a:r>
            <a:r>
              <a:rPr kumimoji="1" lang="zh-TW" altLang="en-US" sz="2800" b="1" dirty="0" smtClean="0">
                <a:solidFill>
                  <a:srgbClr val="FFFFFF"/>
                </a:solidFill>
                <a:latin typeface="DFKai-SB" panose="03000509000000000000" pitchFamily="65" charset="-120"/>
                <a:ea typeface="DFKai-SB" panose="03000509000000000000" pitchFamily="65" charset="-120"/>
              </a:rPr>
              <a:t> </a:t>
            </a:r>
            <a:endParaRPr kumimoji="1" lang="en-US" altLang="zh-TW" sz="28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1" lang="en-US" altLang="zh-TW" sz="44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800" b="1" dirty="0">
                <a:solidFill>
                  <a:srgbClr val="FFFFFF"/>
                </a:solidFill>
                <a:latin typeface="DFKai-SB" pitchFamily="65" charset="-120"/>
                <a:ea typeface="DFKai-SB" pitchFamily="65" charset="-120"/>
                <a:cs typeface="Arial" charset="0"/>
              </a:rPr>
              <a:t>約翰福音</a:t>
            </a:r>
            <a:r>
              <a:rPr kumimoji="1" lang="zh-TW" altLang="en-US"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4000" b="1" dirty="0" smtClean="0">
                <a:solidFill>
                  <a:srgbClr val="FFFFFF"/>
                </a:solidFill>
                <a:latin typeface="Century" panose="02040604050505020304" pitchFamily="18" charset="0"/>
                <a:ea typeface="DFKai-SB" pitchFamily="65" charset="-120"/>
                <a:cs typeface="Arial" charset="0"/>
              </a:rPr>
              <a:t>John</a:t>
            </a:r>
            <a:r>
              <a:rPr kumimoji="1" lang="zh-TW" altLang="en-US" sz="4000" b="1" dirty="0" smtClean="0">
                <a:solidFill>
                  <a:srgbClr val="FFFFFF"/>
                </a:solidFill>
                <a:latin typeface="Century" panose="02040604050505020304" pitchFamily="18" charset="0"/>
                <a:ea typeface="DFKai-SB" pitchFamily="65" charset="-120"/>
                <a:cs typeface="Arial" charset="0"/>
              </a:rPr>
              <a:t> </a:t>
            </a:r>
            <a:r>
              <a:rPr kumimoji="1" lang="en-US" altLang="zh-TW" sz="4000" b="1" dirty="0" smtClean="0">
                <a:solidFill>
                  <a:srgbClr val="FFFFFF"/>
                </a:solidFill>
                <a:latin typeface="Century" panose="02040604050505020304" pitchFamily="18" charset="0"/>
                <a:ea typeface="DFKai-SB" pitchFamily="65" charset="-120"/>
                <a:cs typeface="Arial" charset="0"/>
              </a:rPr>
              <a:t>5:15-17</a:t>
            </a:r>
            <a:r>
              <a:rPr kumimoji="1" lang="en-US" altLang="zh-TW" sz="4400" b="1" dirty="0">
                <a:solidFill>
                  <a:srgbClr val="FFFFFF"/>
                </a:solidFill>
                <a:latin typeface="DFKai-SB" pitchFamily="65" charset="-120"/>
                <a:ea typeface="DFKai-SB" pitchFamily="65" charset="-120"/>
                <a:cs typeface="Arial" charset="0"/>
              </a:rPr>
              <a:t>) </a:t>
            </a:r>
            <a:endParaRPr kumimoji="1" lang="en-US" altLang="zh-TW" sz="4400" b="1" dirty="0" smtClean="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endParaRPr kumimoji="1" lang="en-US" altLang="zh-TW" sz="600" b="1" dirty="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r>
              <a:rPr kumimoji="1" lang="en-US" altLang="zh-TW" sz="3600" b="1" i="1" dirty="0" smtClean="0">
                <a:solidFill>
                  <a:srgbClr val="FFFFFF"/>
                </a:solidFill>
                <a:latin typeface="Century" panose="02040604050505020304" pitchFamily="18" charset="0"/>
                <a:ea typeface="DFKai-SB" pitchFamily="65" charset="-120"/>
                <a:cs typeface="Arial" charset="0"/>
              </a:rPr>
              <a:t>17</a:t>
            </a:r>
            <a:r>
              <a:rPr kumimoji="1" lang="en-US" altLang="zh-TW" sz="4000" b="1" dirty="0" smtClean="0">
                <a:solidFill>
                  <a:srgbClr val="FFFFFF"/>
                </a:solidFill>
                <a:latin typeface="Century" panose="02040604050505020304" pitchFamily="18" charset="0"/>
                <a:ea typeface="DFKai-SB" pitchFamily="65" charset="-120"/>
                <a:cs typeface="Arial" charset="0"/>
              </a:rPr>
              <a:t>   </a:t>
            </a:r>
            <a:r>
              <a:rPr kumimoji="1" lang="en-US" altLang="zh-TW" sz="4000" b="1" dirty="0">
                <a:solidFill>
                  <a:srgbClr val="FFFFFF"/>
                </a:solidFill>
                <a:latin typeface="Century" panose="02040604050505020304" pitchFamily="18" charset="0"/>
                <a:ea typeface="DFKai-SB" pitchFamily="65" charset="-120"/>
                <a:cs typeface="Arial" charset="0"/>
              </a:rPr>
              <a:t>In his defense Jesus said to them, “My Father is always at his work to this very day, and I too am working.” </a:t>
            </a:r>
            <a:endParaRPr kumimoji="1" lang="en-US" altLang="zh-TW" sz="600" b="1" i="1"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 b="1" i="1"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endParaRPr kumimoji="1" lang="en-US" altLang="zh-TW" sz="500" b="1" i="1" dirty="0">
              <a:solidFill>
                <a:srgbClr val="FFFFFF"/>
              </a:solidFill>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398847373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968" y="309187"/>
            <a:ext cx="9012766" cy="6601807"/>
          </a:xfrm>
          <a:prstGeom prst="rect">
            <a:avLst/>
          </a:prstGeom>
        </p:spPr>
        <p:txBody>
          <a:bodyPr wrap="square">
            <a:spAutoFit/>
          </a:bodyPr>
          <a:lstStyle/>
          <a:p>
            <a:pPr lvl="0" defTabSz="914400" fontAlgn="base">
              <a:spcBef>
                <a:spcPct val="0"/>
              </a:spcBef>
              <a:spcAft>
                <a:spcPct val="0"/>
              </a:spcAft>
              <a:defRPr/>
            </a:pPr>
            <a:r>
              <a:rPr kumimoji="1" lang="zh-TW" altLang="en-US" sz="4800" b="1" dirty="0">
                <a:solidFill>
                  <a:srgbClr val="FFFFFF"/>
                </a:solidFill>
                <a:latin typeface="DFKai-SB" panose="03000509000000000000" pitchFamily="65" charset="-120"/>
                <a:ea typeface="DFKai-SB" panose="03000509000000000000" pitchFamily="65" charset="-120"/>
              </a:rPr>
              <a:t>耶穌對他們說：「我實實在在地告訴你們，子憑著自己不能做甚麼，惟有看見父所做的，子才能做；父所做的事，子也照樣做</a:t>
            </a:r>
            <a:r>
              <a:rPr kumimoji="1" lang="zh-TW" altLang="en-US" sz="4800" b="1" dirty="0" smtClean="0">
                <a:solidFill>
                  <a:srgbClr val="FFFFFF"/>
                </a:solidFill>
                <a:latin typeface="DFKai-SB" panose="03000509000000000000" pitchFamily="65" charset="-120"/>
                <a:ea typeface="DFKai-SB" panose="03000509000000000000" pitchFamily="65" charset="-120"/>
              </a:rPr>
              <a:t>。</a:t>
            </a:r>
            <a:endParaRPr kumimoji="1" lang="en-US" altLang="zh-TW" sz="1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400" b="1" dirty="0">
                <a:solidFill>
                  <a:srgbClr val="FFFFFF"/>
                </a:solidFill>
                <a:latin typeface="DFKai-SB" pitchFamily="65" charset="-120"/>
                <a:ea typeface="DFKai-SB" pitchFamily="65" charset="-120"/>
                <a:cs typeface="Arial" charset="0"/>
              </a:rPr>
              <a:t>約翰福音</a:t>
            </a:r>
            <a:r>
              <a:rPr kumimoji="1" lang="zh-TW" altLang="en-US"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3600" b="1" dirty="0" smtClean="0">
                <a:solidFill>
                  <a:srgbClr val="FFFFFF"/>
                </a:solidFill>
                <a:latin typeface="Century" panose="02040604050505020304" pitchFamily="18" charset="0"/>
                <a:ea typeface="DFKai-SB" pitchFamily="65" charset="-120"/>
                <a:cs typeface="Arial" charset="0"/>
              </a:rPr>
              <a:t>John</a:t>
            </a:r>
            <a:r>
              <a:rPr kumimoji="1" lang="zh-TW" altLang="en-US" sz="3600" b="1" dirty="0" smtClean="0">
                <a:solidFill>
                  <a:srgbClr val="FFFFFF"/>
                </a:solidFill>
                <a:latin typeface="Century" panose="02040604050505020304" pitchFamily="18" charset="0"/>
                <a:ea typeface="DFKai-SB" pitchFamily="65" charset="-120"/>
                <a:cs typeface="Arial" charset="0"/>
              </a:rPr>
              <a:t> </a:t>
            </a:r>
            <a:r>
              <a:rPr kumimoji="1" lang="en-US" altLang="zh-TW" sz="3600" b="1" dirty="0" smtClean="0">
                <a:solidFill>
                  <a:srgbClr val="FFFFFF"/>
                </a:solidFill>
                <a:latin typeface="Century" panose="02040604050505020304" pitchFamily="18" charset="0"/>
                <a:ea typeface="DFKai-SB" pitchFamily="65" charset="-120"/>
                <a:cs typeface="Arial" charset="0"/>
              </a:rPr>
              <a:t>5:19</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1" lang="en-US" altLang="zh-TW" sz="600" b="1" i="1"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endParaRPr kumimoji="1" lang="en-US" altLang="zh-TW" sz="600" b="1" i="1" dirty="0" smtClean="0">
              <a:solidFill>
                <a:srgbClr val="FFFFFF"/>
              </a:solidFill>
              <a:latin typeface="Arial Narrow" panose="020B0606020202030204" pitchFamily="34" charset="0"/>
              <a:ea typeface="DFKai-SB" pitchFamily="65" charset="-120"/>
              <a:cs typeface="Arial" charset="0"/>
            </a:endParaRPr>
          </a:p>
          <a:p>
            <a:pPr lvl="0" defTabSz="914400" fontAlgn="base">
              <a:spcBef>
                <a:spcPct val="0"/>
              </a:spcBef>
              <a:spcAft>
                <a:spcPct val="0"/>
              </a:spcAft>
              <a:defRPr/>
            </a:pPr>
            <a:endParaRPr kumimoji="1" lang="en-US" altLang="zh-TW" sz="100" b="1" i="1" dirty="0" smtClean="0">
              <a:solidFill>
                <a:srgbClr val="FFFFFF"/>
              </a:solidFill>
              <a:latin typeface="Arial Narrow" panose="020B0606020202030204" pitchFamily="34" charset="0"/>
              <a:ea typeface="DFKai-SB" pitchFamily="65" charset="-120"/>
              <a:cs typeface="Arial" charset="0"/>
            </a:endParaRPr>
          </a:p>
          <a:p>
            <a:pPr lvl="0" defTabSz="914400" fontAlgn="base">
              <a:spcBef>
                <a:spcPct val="0"/>
              </a:spcBef>
              <a:spcAft>
                <a:spcPct val="0"/>
              </a:spcAft>
              <a:defRPr/>
            </a:pPr>
            <a:r>
              <a:rPr kumimoji="1" lang="en-US" altLang="zh-TW" sz="3600" b="1" dirty="0" smtClean="0">
                <a:solidFill>
                  <a:srgbClr val="FFFFFF"/>
                </a:solidFill>
                <a:latin typeface="Century" panose="02040604050505020304" pitchFamily="18" charset="0"/>
                <a:ea typeface="DFKai-SB" pitchFamily="65" charset="-120"/>
                <a:cs typeface="Arial" charset="0"/>
              </a:rPr>
              <a:t>“</a:t>
            </a:r>
            <a:r>
              <a:rPr kumimoji="1" lang="en-US" altLang="zh-TW" sz="3600" b="1" dirty="0">
                <a:solidFill>
                  <a:srgbClr val="FFFFFF"/>
                </a:solidFill>
                <a:latin typeface="Century" panose="02040604050505020304" pitchFamily="18" charset="0"/>
                <a:ea typeface="DFKai-SB" pitchFamily="65" charset="-120"/>
                <a:cs typeface="Arial" charset="0"/>
              </a:rPr>
              <a:t>Very truly I tell you, the Son can do nothing by himself; he can do only what he sees his Father doing, because whatever the Father does the Son also </a:t>
            </a:r>
            <a:r>
              <a:rPr kumimoji="1" lang="en-US" altLang="zh-TW" sz="3600" b="1" dirty="0" smtClean="0">
                <a:solidFill>
                  <a:srgbClr val="FFFFFF"/>
                </a:solidFill>
                <a:latin typeface="Century" panose="02040604050505020304" pitchFamily="18" charset="0"/>
                <a:ea typeface="DFKai-SB" pitchFamily="65" charset="-120"/>
                <a:cs typeface="Arial" charset="0"/>
              </a:rPr>
              <a:t>does.</a:t>
            </a:r>
            <a:endParaRPr kumimoji="1" lang="en-US" altLang="zh-TW" sz="200" b="1" u="none" strike="noStrike" kern="1200" cap="none" spc="0" normalizeH="0" baseline="0" noProof="0" dirty="0" smtClean="0">
              <a:ln>
                <a:noFill/>
              </a:ln>
              <a:solidFill>
                <a:srgbClr val="FFFFFF"/>
              </a:solidFill>
              <a:effectLst/>
              <a:uLnTx/>
              <a:uFillTx/>
              <a:latin typeface="Century" panose="02040604050505020304" pitchFamily="18" charset="0"/>
              <a:ea typeface="Charis SIL" panose="02000500060000020004" pitchFamily="2" charset="0"/>
              <a:cs typeface="Charis SIL" panose="02000500060000020004" pitchFamily="2" charset="0"/>
            </a:endParaRPr>
          </a:p>
        </p:txBody>
      </p:sp>
    </p:spTree>
    <p:extLst>
      <p:ext uri="{BB962C8B-B14F-4D97-AF65-F5344CB8AC3E}">
        <p14:creationId xmlns:p14="http://schemas.microsoft.com/office/powerpoint/2010/main" val="285460167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0">
          <a:gsLst>
            <a:gs pos="100000">
              <a:schemeClr val="bg1"/>
            </a:gs>
            <a:gs pos="100000">
              <a:srgbClr val="000066"/>
            </a:gs>
            <a:gs pos="100000">
              <a:srgbClr val="00002F"/>
            </a:gs>
          </a:gsLst>
          <a:lin ang="5400000" scaled="1"/>
        </a:gra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45634" y="53541"/>
            <a:ext cx="6963833" cy="5907842"/>
          </a:xfrm>
          <a:prstGeom prst="rect">
            <a:avLst/>
          </a:prstGeom>
        </p:spPr>
      </p:pic>
      <p:sp>
        <p:nvSpPr>
          <p:cNvPr id="4" name="TextBox 3"/>
          <p:cNvSpPr txBox="1"/>
          <p:nvPr/>
        </p:nvSpPr>
        <p:spPr>
          <a:xfrm>
            <a:off x="3386667" y="2499630"/>
            <a:ext cx="2281765" cy="1015663"/>
          </a:xfrm>
          <a:prstGeom prst="rect">
            <a:avLst/>
          </a:prstGeom>
          <a:noFill/>
        </p:spPr>
        <p:txBody>
          <a:bodyPr wrap="square" rtlCol="0">
            <a:spAutoFit/>
          </a:bodyPr>
          <a:lstStyle/>
          <a:p>
            <a:pPr marL="0" marR="0" lvl="0" indent="0" algn="ctr" defTabSz="455927" rtl="0" eaLnBrk="1" fontAlgn="auto" latinLnBrk="0" hangingPunct="1">
              <a:lnSpc>
                <a:spcPct val="100000"/>
              </a:lnSpc>
              <a:spcBef>
                <a:spcPts val="0"/>
              </a:spcBef>
              <a:spcAft>
                <a:spcPts val="0"/>
              </a:spcAft>
              <a:buClrTx/>
              <a:buSzTx/>
              <a:buFontTx/>
              <a:buNone/>
              <a:tabLst/>
              <a:defRPr/>
            </a:pPr>
            <a:r>
              <a:rPr kumimoji="0" lang="zh-TW" altLang="en-US" sz="4800" b="1" i="0" u="none" strike="noStrike" kern="1200" cap="none" spc="0" normalizeH="0" baseline="0" noProof="0" dirty="0" smtClean="0">
                <a:ln>
                  <a:noFill/>
                </a:ln>
                <a:solidFill>
                  <a:srgbClr val="000000"/>
                </a:solidFill>
                <a:effectLst/>
                <a:uLnTx/>
                <a:uFillTx/>
                <a:latin typeface="Yu Gothic UI Semibold" panose="020B0700000000000000" pitchFamily="34" charset="-128"/>
                <a:ea typeface="Yu Gothic UI Semibold" panose="020B0700000000000000" pitchFamily="34" charset="-128"/>
                <a:cs typeface="+mn-cs"/>
              </a:rPr>
              <a:t>人</a:t>
            </a:r>
            <a:r>
              <a:rPr kumimoji="0" lang="zh-TW" altLang="en-US" sz="3600" b="1" i="0" u="none" strike="noStrike" kern="1200" cap="none" spc="0" normalizeH="0" baseline="0" noProof="0" dirty="0" smtClean="0">
                <a:ln>
                  <a:noFill/>
                </a:ln>
                <a:solidFill>
                  <a:srgbClr val="000000"/>
                </a:solidFill>
                <a:effectLst/>
                <a:uLnTx/>
                <a:uFillTx/>
                <a:latin typeface="Yu Gothic UI Semibold" panose="020B0700000000000000" pitchFamily="34" charset="-128"/>
                <a:ea typeface="Yu Gothic UI Semibold" panose="020B0700000000000000" pitchFamily="34" charset="-128"/>
                <a:cs typeface="+mn-cs"/>
              </a:rPr>
              <a:t>與</a:t>
            </a:r>
            <a:r>
              <a:rPr kumimoji="0" lang="zh-TW" altLang="en-US" sz="6000" b="1" i="0" u="none" strike="noStrike" kern="1200" cap="none" spc="0" normalizeH="0" baseline="0" noProof="0" dirty="0" smtClean="0">
                <a:ln>
                  <a:noFill/>
                </a:ln>
                <a:solidFill>
                  <a:srgbClr val="000000"/>
                </a:solidFill>
                <a:effectLst/>
                <a:uLnTx/>
                <a:uFillTx/>
                <a:latin typeface="Yu Gothic UI Semibold" panose="020B0700000000000000" pitchFamily="34" charset="-128"/>
                <a:ea typeface="Yu Gothic UI Semibold" panose="020B0700000000000000" pitchFamily="34" charset="-128"/>
                <a:cs typeface="+mn-cs"/>
              </a:rPr>
              <a:t>神</a:t>
            </a:r>
            <a:endParaRPr kumimoji="0" lang="en-US" sz="44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cs typeface="+mn-cs"/>
            </a:endParaRPr>
          </a:p>
        </p:txBody>
      </p:sp>
      <p:sp>
        <p:nvSpPr>
          <p:cNvPr id="5" name="Rectangle 4"/>
          <p:cNvSpPr/>
          <p:nvPr/>
        </p:nvSpPr>
        <p:spPr>
          <a:xfrm>
            <a:off x="1236133" y="5829300"/>
            <a:ext cx="406400" cy="1735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592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3" name="TextBox 2"/>
          <p:cNvSpPr txBox="1"/>
          <p:nvPr/>
        </p:nvSpPr>
        <p:spPr>
          <a:xfrm>
            <a:off x="114300" y="5706533"/>
            <a:ext cx="8945033" cy="1107996"/>
          </a:xfrm>
          <a:prstGeom prst="rect">
            <a:avLst/>
          </a:prstGeom>
          <a:noFill/>
        </p:spPr>
        <p:txBody>
          <a:bodyPr wrap="square" rtlCol="0">
            <a:spAutoFit/>
          </a:bodyPr>
          <a:lstStyle/>
          <a:p>
            <a:pPr marL="0" marR="0" lvl="0" indent="0" algn="ctr" defTabSz="455927" rtl="0" eaLnBrk="1" fontAlgn="auto" latinLnBrk="0" hangingPunct="1">
              <a:lnSpc>
                <a:spcPct val="100000"/>
              </a:lnSpc>
              <a:spcBef>
                <a:spcPts val="0"/>
              </a:spcBef>
              <a:spcAft>
                <a:spcPts val="0"/>
              </a:spcAft>
              <a:buClrTx/>
              <a:buSzTx/>
              <a:buFontTx/>
              <a:buNone/>
              <a:tabLst/>
              <a:defRPr/>
            </a:pPr>
            <a:r>
              <a:rPr kumimoji="0" lang="zh-TW" altLang="en-US" sz="6600" b="1" i="0" u="none" strike="noStrike" kern="1200" cap="none" spc="0" normalizeH="0" baseline="0" noProof="0" dirty="0" smtClean="0">
                <a:ln>
                  <a:noFill/>
                </a:ln>
                <a:solidFill>
                  <a:srgbClr val="000000"/>
                </a:solidFill>
                <a:effectLst/>
                <a:uLnTx/>
                <a:uFillTx/>
                <a:latin typeface="Yu Gothic UI Semibold" panose="020B0700000000000000" pitchFamily="34" charset="-128"/>
                <a:ea typeface="Yu Gothic UI Semibold" panose="020B0700000000000000" pitchFamily="34" charset="-128"/>
                <a:cs typeface="+mn-cs"/>
              </a:rPr>
              <a:t>關係的層次 </a:t>
            </a:r>
            <a:r>
              <a:rPr kumimoji="0" lang="en-US" altLang="zh-TW" sz="6600" b="1" i="0" u="none" strike="noStrike" kern="1200" cap="none" spc="0" normalizeH="0" baseline="0" noProof="0" dirty="0" smtClean="0">
                <a:ln>
                  <a:noFill/>
                </a:ln>
                <a:solidFill>
                  <a:srgbClr val="0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6600" b="1" i="0" u="none" strike="noStrike" kern="1200" cap="none" spc="0" normalizeH="0" baseline="0" noProof="0" dirty="0" smtClean="0">
                <a:ln>
                  <a:noFill/>
                </a:ln>
                <a:solidFill>
                  <a:srgbClr val="000000"/>
                </a:solidFill>
                <a:effectLst/>
                <a:uLnTx/>
                <a:uFillTx/>
                <a:latin typeface="Yu Gothic UI Semibold" panose="020B0700000000000000" pitchFamily="34" charset="-128"/>
                <a:ea typeface="Yu Gothic UI Semibold" panose="020B0700000000000000" pitchFamily="34" charset="-128"/>
                <a:cs typeface="+mn-cs"/>
              </a:rPr>
              <a:t> 優先次序</a:t>
            </a:r>
            <a:endParaRPr kumimoji="0" lang="en-US" sz="66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422475762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79385" y="1463905"/>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28066" y="1843947"/>
            <a:ext cx="9087861" cy="440120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600" b="1" i="1"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6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優</a:t>
            </a:r>
            <a:r>
              <a:rPr kumimoji="1" lang="zh-TW" altLang="en-US" sz="6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先次</a:t>
            </a:r>
            <a:r>
              <a:rPr kumimoji="1" lang="zh-TW" altLang="en-US" sz="6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序</a:t>
            </a:r>
            <a:r>
              <a:rPr kumimoji="1"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 </a:t>
            </a:r>
            <a:r>
              <a:rPr kumimoji="1" lang="en-US" altLang="zh-TW"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YES</a:t>
            </a:r>
            <a:r>
              <a:rPr kumimoji="1" lang="en-US" altLang="zh-TW" sz="4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 or </a:t>
            </a:r>
            <a:r>
              <a:rPr kumimoji="1" lang="en-US" altLang="zh-TW"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NO</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60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自我管理</a:t>
            </a:r>
            <a:r>
              <a:rPr kumimoji="1" lang="zh-TW" altLang="en-US" sz="36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  </a:t>
            </a:r>
            <a:r>
              <a:rPr kumimoji="1"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1" lang="en-US" altLang="zh-TW"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Self Control</a:t>
            </a:r>
            <a:endParaRPr kumimoji="1" lang="en-US" altLang="zh-TW" sz="40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6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尊榮根基 </a:t>
            </a:r>
            <a:r>
              <a:rPr kumimoji="1"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1" lang="en-US" altLang="zh-TW" sz="5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Honor</a:t>
            </a:r>
            <a:r>
              <a:rPr kumimoji="1" lang="en-US" altLang="zh-TW"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 </a:t>
            </a:r>
            <a:r>
              <a:rPr kumimoji="1" lang="en-US" altLang="zh-TW" sz="4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&amp;</a:t>
            </a:r>
            <a:r>
              <a:rPr kumimoji="1" lang="en-US" altLang="zh-TW"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 						      </a:t>
            </a:r>
            <a:r>
              <a:rPr kumimoji="1" lang="en-US" altLang="zh-TW" sz="5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Respect</a:t>
            </a:r>
            <a:endParaRPr kumimoji="1" lang="en-US" altLang="zh-TW"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p:txBody>
      </p:sp>
      <p:sp>
        <p:nvSpPr>
          <p:cNvPr id="3" name="Rectangle 2"/>
          <p:cNvSpPr/>
          <p:nvPr/>
        </p:nvSpPr>
        <p:spPr>
          <a:xfrm>
            <a:off x="0" y="263576"/>
            <a:ext cx="9144000" cy="1200329"/>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72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耶穌如何面對壓</a:t>
            </a:r>
            <a:r>
              <a:rPr kumimoji="1" lang="zh-TW" altLang="en-US" sz="7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力</a:t>
            </a:r>
            <a:endParaRPr kumimoji="1" lang="en-US" altLang="zh-TW" sz="7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2207857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0066" y="2692401"/>
            <a:ext cx="8949267" cy="3016210"/>
          </a:xfrm>
          <a:prstGeom prst="rect">
            <a:avLst/>
          </a:prstGeom>
        </p:spPr>
        <p:txBody>
          <a:bodyPr wrap="square">
            <a:spAutoFit/>
          </a:bodyPr>
          <a:lstStyle/>
          <a:p>
            <a:pPr lvl="0" algn="ctr" defTabSz="914400" fontAlgn="base">
              <a:spcBef>
                <a:spcPct val="0"/>
              </a:spcBef>
              <a:spcAft>
                <a:spcPct val="0"/>
              </a:spcAft>
              <a:defRPr/>
            </a:pPr>
            <a:r>
              <a:rPr kumimoji="1" lang="zh-TW" altLang="en-US" sz="8000" b="1" dirty="0">
                <a:solidFill>
                  <a:srgbClr val="FFFFFF"/>
                </a:solidFill>
                <a:latin typeface="DFKai-SB" panose="03000509000000000000" pitchFamily="65" charset="-120"/>
                <a:ea typeface="DFKai-SB" panose="03000509000000000000" pitchFamily="65" charset="-120"/>
              </a:rPr>
              <a:t>睚魯</a:t>
            </a:r>
            <a:r>
              <a:rPr kumimoji="1" lang="zh-TW" altLang="en-US" sz="8000" b="1" dirty="0" smtClean="0">
                <a:solidFill>
                  <a:srgbClr val="FFFFFF"/>
                </a:solidFill>
                <a:latin typeface="DFKai-SB" panose="03000509000000000000" pitchFamily="65" charset="-120"/>
                <a:ea typeface="DFKai-SB" panose="03000509000000000000" pitchFamily="65" charset="-120"/>
              </a:rPr>
              <a:t>的女</a:t>
            </a:r>
            <a:r>
              <a:rPr kumimoji="1" lang="zh-TW" altLang="en-US" sz="8000" b="1" dirty="0">
                <a:solidFill>
                  <a:srgbClr val="FFFFFF"/>
                </a:solidFill>
                <a:latin typeface="DFKai-SB" panose="03000509000000000000" pitchFamily="65" charset="-120"/>
                <a:ea typeface="DFKai-SB" panose="03000509000000000000" pitchFamily="65" charset="-120"/>
              </a:rPr>
              <a:t>兒</a:t>
            </a:r>
            <a:endParaRPr kumimoji="1" lang="en-US" altLang="zh-TW" sz="8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2400" b="1" i="1"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TW" sz="5400" b="1" dirty="0" err="1" smtClean="0">
                <a:solidFill>
                  <a:srgbClr val="FFFFFF"/>
                </a:solidFill>
                <a:latin typeface="Century" panose="02040604050505020304" pitchFamily="18" charset="0"/>
                <a:ea typeface="DFKai-SB" panose="03000509000000000000" pitchFamily="65" charset="-120"/>
                <a:cs typeface="Arial" charset="0"/>
              </a:rPr>
              <a:t>Jairus</a:t>
            </a:r>
            <a:r>
              <a:rPr kumimoji="1" lang="en-US" altLang="zh-TW" sz="5400" b="1" dirty="0" smtClean="0">
                <a:solidFill>
                  <a:srgbClr val="FFFFFF"/>
                </a:solidFill>
                <a:latin typeface="Century" panose="02040604050505020304" pitchFamily="18" charset="0"/>
                <a:ea typeface="DFKai-SB" panose="03000509000000000000" pitchFamily="65" charset="-120"/>
                <a:cs typeface="Arial" charset="0"/>
              </a:rPr>
              <a:t>’ Daughter</a:t>
            </a:r>
            <a:endParaRPr kumimoji="1" lang="en-US" altLang="zh-TW" sz="105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5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4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4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4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700" b="1" i="1" u="none" strike="noStrike" kern="1200" cap="none" spc="0" normalizeH="0" baseline="0" noProof="0" dirty="0">
              <a:ln>
                <a:noFill/>
              </a:ln>
              <a:solidFill>
                <a:srgbClr val="FFFFFF"/>
              </a:solidFill>
              <a:effectLst/>
              <a:uLnTx/>
              <a:uFillTx/>
              <a:latin typeface="Arial Narrow" panose="020B0606020202030204" pitchFamily="34" charset="0"/>
              <a:ea typeface="DFKai-SB" pitchFamily="65" charset="-120"/>
              <a:cs typeface="Arial" charset="0"/>
            </a:endParaRPr>
          </a:p>
        </p:txBody>
      </p:sp>
      <p:sp>
        <p:nvSpPr>
          <p:cNvPr id="3" name="Rectangle 2"/>
          <p:cNvSpPr/>
          <p:nvPr/>
        </p:nvSpPr>
        <p:spPr>
          <a:xfrm>
            <a:off x="12699" y="1051405"/>
            <a:ext cx="9143999" cy="830997"/>
          </a:xfrm>
          <a:prstGeom prst="rect">
            <a:avLst/>
          </a:prstGeom>
        </p:spPr>
        <p:txBody>
          <a:bodyPr wrap="square">
            <a:spAutoFit/>
          </a:bodyPr>
          <a:lstStyle/>
          <a:p>
            <a:pPr lvl="0"/>
            <a:r>
              <a:rPr lang="zh-TW" altLang="en-US" sz="4800" b="1" u="sng" dirty="0">
                <a:solidFill>
                  <a:srgbClr val="FFFFFF"/>
                </a:solidFill>
                <a:latin typeface="Yu Gothic UI Semibold" panose="020B0700000000000000" pitchFamily="34" charset="-128"/>
                <a:ea typeface="Yu Gothic UI Semibold" panose="020B0700000000000000" pitchFamily="34" charset="-128"/>
              </a:rPr>
              <a:t>主耶穌的榜樣</a:t>
            </a:r>
            <a:r>
              <a:rPr lang="zh-TW" altLang="en-US" sz="3200" b="1" u="sng" dirty="0">
                <a:solidFill>
                  <a:srgbClr val="FFFFFF"/>
                </a:solidFill>
                <a:latin typeface="Yu Gothic UI Semibold" panose="020B0700000000000000" pitchFamily="34" charset="-128"/>
                <a:ea typeface="Yu Gothic UI Semibold" panose="020B0700000000000000" pitchFamily="34" charset="-128"/>
              </a:rPr>
              <a:t>  </a:t>
            </a:r>
            <a:r>
              <a:rPr lang="en-US" altLang="zh-TW" sz="4800" b="1" u="sng" dirty="0">
                <a:solidFill>
                  <a:srgbClr val="FFFFFF"/>
                </a:solidFill>
                <a:latin typeface="Yu Gothic UI Semibold" panose="020B0700000000000000" pitchFamily="34" charset="-128"/>
                <a:ea typeface="Yu Gothic UI Semibold" panose="020B0700000000000000" pitchFamily="34" charset="-128"/>
              </a:rPr>
              <a:t>Jesus’ example </a:t>
            </a:r>
            <a:r>
              <a:rPr lang="en-US" altLang="zh-TW" sz="4800" b="1" u="sng" dirty="0" smtClean="0">
                <a:solidFill>
                  <a:srgbClr val="FFFFFF"/>
                </a:solidFill>
                <a:latin typeface="Yu Gothic UI Semibold" panose="020B0700000000000000" pitchFamily="34" charset="-128"/>
                <a:ea typeface="Yu Gothic UI Semibold" panose="020B0700000000000000" pitchFamily="34" charset="-128"/>
              </a:rPr>
              <a:t>#3</a:t>
            </a:r>
            <a:endParaRPr lang="en-US" sz="4800" b="1" u="sng" dirty="0">
              <a:solidFill>
                <a:srgbClr val="FFFFFF"/>
              </a:solidFill>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140554939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867" y="393700"/>
            <a:ext cx="9080500" cy="6509474"/>
          </a:xfrm>
          <a:prstGeom prst="rect">
            <a:avLst/>
          </a:prstGeom>
        </p:spPr>
        <p:txBody>
          <a:bodyPr wrap="square">
            <a:spAutoFit/>
          </a:bodyPr>
          <a:lstStyle/>
          <a:p>
            <a:pPr lvl="0" defTabSz="914400" fontAlgn="base">
              <a:spcBef>
                <a:spcPct val="0"/>
              </a:spcBef>
              <a:spcAft>
                <a:spcPct val="0"/>
              </a:spcAft>
              <a:defRPr/>
            </a:pPr>
            <a:r>
              <a:rPr kumimoji="1" lang="zh-TW" altLang="en-US" sz="4800" b="1" dirty="0">
                <a:solidFill>
                  <a:srgbClr val="FFFFFF"/>
                </a:solidFill>
                <a:latin typeface="DFKai-SB" panose="03000509000000000000" pitchFamily="65" charset="-120"/>
                <a:ea typeface="DFKai-SB" panose="03000509000000000000" pitchFamily="65" charset="-120"/>
              </a:rPr>
              <a:t>有一個管會堂的人，名叫睚魯，來見耶穌，就俯伏在他腳前</a:t>
            </a:r>
            <a:r>
              <a:rPr kumimoji="1" lang="zh-TW" altLang="en-US" sz="4800" b="1" dirty="0" smtClean="0">
                <a:solidFill>
                  <a:srgbClr val="FFFFFF"/>
                </a:solidFill>
                <a:latin typeface="DFKai-SB" panose="03000509000000000000" pitchFamily="65" charset="-120"/>
                <a:ea typeface="DFKai-SB" panose="03000509000000000000" pitchFamily="65" charset="-120"/>
              </a:rPr>
              <a:t>，  再</a:t>
            </a:r>
            <a:r>
              <a:rPr kumimoji="1" lang="zh-TW" altLang="en-US" sz="4800" b="1" dirty="0">
                <a:solidFill>
                  <a:srgbClr val="FFFFFF"/>
                </a:solidFill>
                <a:latin typeface="DFKai-SB" panose="03000509000000000000" pitchFamily="65" charset="-120"/>
                <a:ea typeface="DFKai-SB" panose="03000509000000000000" pitchFamily="65" charset="-120"/>
              </a:rPr>
              <a:t>三地求他，說：「我的小女兒快要死了</a:t>
            </a:r>
            <a:r>
              <a:rPr kumimoji="1" lang="zh-TW" altLang="en-US" sz="4400" b="1" dirty="0">
                <a:solidFill>
                  <a:srgbClr val="FFFFFF"/>
                </a:solidFill>
                <a:latin typeface="DFKai-SB" panose="03000509000000000000" pitchFamily="65" charset="-120"/>
                <a:ea typeface="DFKai-SB" panose="03000509000000000000" pitchFamily="65" charset="-120"/>
              </a:rPr>
              <a:t>，</a:t>
            </a:r>
            <a:r>
              <a:rPr kumimoji="1" lang="zh-TW" altLang="en-US" sz="4800" b="1" dirty="0">
                <a:solidFill>
                  <a:srgbClr val="FFFFFF"/>
                </a:solidFill>
                <a:latin typeface="DFKai-SB" panose="03000509000000000000" pitchFamily="65" charset="-120"/>
                <a:ea typeface="DFKai-SB" panose="03000509000000000000" pitchFamily="65" charset="-120"/>
              </a:rPr>
              <a:t>求你去按手在她身上</a:t>
            </a:r>
            <a:r>
              <a:rPr kumimoji="1" lang="zh-TW" altLang="en-US" sz="4000" b="1" dirty="0">
                <a:solidFill>
                  <a:srgbClr val="FFFFFF"/>
                </a:solidFill>
                <a:latin typeface="DFKai-SB" panose="03000509000000000000" pitchFamily="65" charset="-120"/>
                <a:ea typeface="DFKai-SB" panose="03000509000000000000" pitchFamily="65" charset="-120"/>
              </a:rPr>
              <a:t>，</a:t>
            </a:r>
            <a:r>
              <a:rPr kumimoji="1" lang="zh-TW" altLang="en-US" sz="4800" b="1" dirty="0">
                <a:solidFill>
                  <a:srgbClr val="FFFFFF"/>
                </a:solidFill>
                <a:latin typeface="DFKai-SB" panose="03000509000000000000" pitchFamily="65" charset="-120"/>
                <a:ea typeface="DFKai-SB" panose="03000509000000000000" pitchFamily="65" charset="-120"/>
              </a:rPr>
              <a:t>使她痊癒，得以活了。</a:t>
            </a:r>
            <a:r>
              <a:rPr kumimoji="1" lang="zh-TW" altLang="en-US" sz="4800" b="1" dirty="0" smtClean="0">
                <a:solidFill>
                  <a:srgbClr val="FFFFFF"/>
                </a:solidFill>
                <a:latin typeface="DFKai-SB" panose="03000509000000000000" pitchFamily="65" charset="-120"/>
                <a:ea typeface="DFKai-SB" panose="03000509000000000000" pitchFamily="65" charset="-120"/>
              </a:rPr>
              <a:t>」耶</a:t>
            </a:r>
            <a:r>
              <a:rPr kumimoji="1" lang="zh-TW" altLang="en-US" sz="4800" b="1" dirty="0">
                <a:solidFill>
                  <a:srgbClr val="FFFFFF"/>
                </a:solidFill>
                <a:latin typeface="DFKai-SB" panose="03000509000000000000" pitchFamily="65" charset="-120"/>
                <a:ea typeface="DFKai-SB" panose="03000509000000000000" pitchFamily="65" charset="-120"/>
              </a:rPr>
              <a:t>穌就和他同去</a:t>
            </a:r>
            <a:r>
              <a:rPr kumimoji="1" lang="zh-TW" altLang="en-US" sz="4400" b="1" dirty="0">
                <a:solidFill>
                  <a:srgbClr val="FFFFFF"/>
                </a:solidFill>
                <a:latin typeface="DFKai-SB" panose="03000509000000000000" pitchFamily="65" charset="-120"/>
                <a:ea typeface="DFKai-SB" panose="03000509000000000000" pitchFamily="65" charset="-120"/>
              </a:rPr>
              <a:t>。</a:t>
            </a:r>
            <a:r>
              <a:rPr kumimoji="1" lang="zh-TW" altLang="en-US" sz="4800" b="1" dirty="0">
                <a:solidFill>
                  <a:srgbClr val="FFFFFF"/>
                </a:solidFill>
                <a:latin typeface="DFKai-SB" panose="03000509000000000000" pitchFamily="65" charset="-120"/>
                <a:ea typeface="DFKai-SB" panose="03000509000000000000" pitchFamily="65" charset="-120"/>
              </a:rPr>
              <a:t>有許多人跟隨擁擠他</a:t>
            </a:r>
            <a:r>
              <a:rPr kumimoji="1" lang="zh-TW" altLang="en-US" sz="3600" b="1" dirty="0" smtClean="0">
                <a:solidFill>
                  <a:srgbClr val="FFFFFF"/>
                </a:solidFill>
                <a:latin typeface="DFKai-SB" panose="03000509000000000000" pitchFamily="65" charset="-120"/>
                <a:ea typeface="DFKai-SB" panose="03000509000000000000" pitchFamily="65" charset="-120"/>
              </a:rPr>
              <a:t>。</a:t>
            </a:r>
            <a:r>
              <a:rPr kumimoji="1" lang="zh-TW" altLang="en-US" sz="4800" b="1" dirty="0" smtClean="0">
                <a:solidFill>
                  <a:srgbClr val="FFFFFF"/>
                </a:solidFill>
                <a:latin typeface="DFKai-SB" panose="03000509000000000000" pitchFamily="65" charset="-120"/>
                <a:ea typeface="DFKai-SB" panose="03000509000000000000" pitchFamily="65" charset="-120"/>
              </a:rPr>
              <a:t> </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400" b="1" dirty="0">
                <a:solidFill>
                  <a:srgbClr val="FFFFFF"/>
                </a:solidFill>
                <a:latin typeface="DFKai-SB" pitchFamily="65" charset="-120"/>
                <a:ea typeface="DFKai-SB" pitchFamily="65" charset="-120"/>
                <a:cs typeface="Arial" charset="0"/>
              </a:rPr>
              <a:t>馬可福音</a:t>
            </a:r>
            <a:r>
              <a:rPr kumimoji="1" lang="zh-TW" altLang="en-US"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3600" b="1" noProof="0" dirty="0" smtClean="0">
                <a:solidFill>
                  <a:srgbClr val="FFFFFF"/>
                </a:solidFill>
                <a:latin typeface="Century" panose="02040604050505020304" pitchFamily="18" charset="0"/>
                <a:ea typeface="DFKai-SB" pitchFamily="65" charset="-120"/>
                <a:cs typeface="Arial" charset="0"/>
              </a:rPr>
              <a:t>Mark 5:22-24</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1" lang="en-US" altLang="zh-TW" sz="600" b="1" i="1"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300" b="1" i="1"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endParaRPr kumimoji="1" lang="en-US" altLang="zh-TW" sz="100" b="1" i="1" dirty="0" smtClean="0">
              <a:solidFill>
                <a:srgbClr val="FFFFFF"/>
              </a:solidFill>
              <a:latin typeface="Arial Narrow" panose="020B0606020202030204" pitchFamily="34" charset="0"/>
              <a:ea typeface="DFKai-SB" pitchFamily="65" charset="-120"/>
              <a:cs typeface="Arial" charset="0"/>
            </a:endParaRPr>
          </a:p>
          <a:p>
            <a:pPr lvl="0" defTabSz="914400" fontAlgn="base">
              <a:spcBef>
                <a:spcPct val="0"/>
              </a:spcBef>
              <a:spcAft>
                <a:spcPct val="0"/>
              </a:spcAft>
              <a:defRPr/>
            </a:pPr>
            <a:endParaRPr kumimoji="1" lang="en-US" altLang="zh-TW" sz="100" b="1" i="1" dirty="0">
              <a:solidFill>
                <a:srgbClr val="FFFFFF"/>
              </a:solidFill>
              <a:latin typeface="Arial Narrow" panose="020B0606020202030204" pitchFamily="34" charset="0"/>
              <a:ea typeface="DFKai-SB" pitchFamily="65" charset="-120"/>
              <a:cs typeface="Arial" charset="0"/>
            </a:endParaRPr>
          </a:p>
          <a:p>
            <a:pPr lvl="0" defTabSz="914400" fontAlgn="base">
              <a:spcBef>
                <a:spcPct val="0"/>
              </a:spcBef>
              <a:spcAft>
                <a:spcPct val="0"/>
              </a:spcAft>
              <a:defRPr/>
            </a:pPr>
            <a:endParaRPr kumimoji="1" lang="en-US" altLang="zh-TW" sz="100" b="1" i="1" dirty="0" smtClean="0">
              <a:solidFill>
                <a:srgbClr val="FFFFFF"/>
              </a:solidFill>
              <a:latin typeface="Arial Narrow" panose="020B0606020202030204" pitchFamily="34" charset="0"/>
              <a:ea typeface="DFKai-SB" pitchFamily="65" charset="-120"/>
              <a:cs typeface="Arial" charset="0"/>
            </a:endParaRPr>
          </a:p>
          <a:p>
            <a:pPr lvl="0" defTabSz="914400" fontAlgn="base">
              <a:spcBef>
                <a:spcPct val="0"/>
              </a:spcBef>
              <a:spcAft>
                <a:spcPct val="0"/>
              </a:spcAft>
              <a:defRPr/>
            </a:pPr>
            <a:endParaRPr kumimoji="1" lang="en-US" altLang="zh-TW" sz="100" b="1" i="1" dirty="0">
              <a:solidFill>
                <a:srgbClr val="FFFFFF"/>
              </a:solidFill>
              <a:latin typeface="Arial Narrow" panose="020B0606020202030204" pitchFamily="34" charset="0"/>
              <a:ea typeface="DFKai-SB" pitchFamily="65" charset="-120"/>
              <a:cs typeface="Arial" charset="0"/>
            </a:endParaRPr>
          </a:p>
          <a:p>
            <a:pPr lvl="0" defTabSz="914400" fontAlgn="base">
              <a:spcBef>
                <a:spcPct val="0"/>
              </a:spcBef>
              <a:spcAft>
                <a:spcPct val="0"/>
              </a:spcAft>
              <a:defRPr/>
            </a:pPr>
            <a:r>
              <a:rPr kumimoji="1" lang="en-US" altLang="zh-TW" sz="3200" b="1" i="1" dirty="0" smtClean="0">
                <a:solidFill>
                  <a:srgbClr val="FFFFFF"/>
                </a:solidFill>
                <a:latin typeface="Century" panose="02040604050505020304" pitchFamily="18" charset="0"/>
                <a:ea typeface="DFKai-SB" pitchFamily="65" charset="-120"/>
                <a:cs typeface="Arial" charset="0"/>
              </a:rPr>
              <a:t>24</a:t>
            </a:r>
            <a:r>
              <a:rPr kumimoji="1" lang="en-US" altLang="zh-TW" sz="3600" b="1" dirty="0" smtClean="0">
                <a:solidFill>
                  <a:srgbClr val="FFFFFF"/>
                </a:solidFill>
                <a:latin typeface="Century" panose="02040604050505020304" pitchFamily="18" charset="0"/>
                <a:ea typeface="DFKai-SB" pitchFamily="65" charset="-120"/>
                <a:cs typeface="Arial" charset="0"/>
              </a:rPr>
              <a:t>   So </a:t>
            </a:r>
            <a:r>
              <a:rPr kumimoji="1" lang="en-US" altLang="zh-TW" sz="3600" b="1" dirty="0">
                <a:solidFill>
                  <a:srgbClr val="FFFFFF"/>
                </a:solidFill>
                <a:latin typeface="Century" panose="02040604050505020304" pitchFamily="18" charset="0"/>
                <a:ea typeface="DFKai-SB" pitchFamily="65" charset="-120"/>
                <a:cs typeface="Arial" charset="0"/>
              </a:rPr>
              <a:t>Jesus went with </a:t>
            </a:r>
            <a:r>
              <a:rPr kumimoji="1" lang="en-US" altLang="zh-TW" sz="3600" b="1" dirty="0" smtClean="0">
                <a:solidFill>
                  <a:srgbClr val="FFFFFF"/>
                </a:solidFill>
                <a:latin typeface="Century" panose="02040604050505020304" pitchFamily="18" charset="0"/>
                <a:ea typeface="DFKai-SB" pitchFamily="65" charset="-120"/>
                <a:cs typeface="Arial" charset="0"/>
              </a:rPr>
              <a:t>him.  A </a:t>
            </a:r>
            <a:r>
              <a:rPr kumimoji="1" lang="en-US" altLang="zh-TW" sz="3600" b="1" dirty="0">
                <a:solidFill>
                  <a:srgbClr val="FFFFFF"/>
                </a:solidFill>
                <a:latin typeface="Century" panose="02040604050505020304" pitchFamily="18" charset="0"/>
                <a:ea typeface="DFKai-SB" pitchFamily="65" charset="-120"/>
                <a:cs typeface="Arial" charset="0"/>
              </a:rPr>
              <a:t>large crowd followed and pressed around him.</a:t>
            </a:r>
            <a:endParaRPr kumimoji="1" lang="en-US" altLang="zh-TW" sz="200" b="1" u="none" strike="noStrike" kern="1200" cap="none" spc="0" normalizeH="0" baseline="0" noProof="0" dirty="0" smtClean="0">
              <a:ln>
                <a:noFill/>
              </a:ln>
              <a:solidFill>
                <a:srgbClr val="FFFFFF"/>
              </a:solidFill>
              <a:effectLst/>
              <a:uLnTx/>
              <a:uFillTx/>
              <a:latin typeface="Century" panose="02040604050505020304" pitchFamily="18" charset="0"/>
              <a:ea typeface="Charis SIL" panose="02000500060000020004" pitchFamily="2" charset="0"/>
              <a:cs typeface="Charis SIL" panose="02000500060000020004" pitchFamily="2" charset="0"/>
            </a:endParaRPr>
          </a:p>
        </p:txBody>
      </p:sp>
    </p:spTree>
    <p:extLst>
      <p:ext uri="{BB962C8B-B14F-4D97-AF65-F5344CB8AC3E}">
        <p14:creationId xmlns:p14="http://schemas.microsoft.com/office/powerpoint/2010/main" val="406694110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46100"/>
            <a:ext cx="9114367" cy="5616922"/>
          </a:xfrm>
          <a:prstGeom prst="rect">
            <a:avLst/>
          </a:prstGeom>
        </p:spPr>
        <p:txBody>
          <a:bodyPr wrap="square">
            <a:spAutoFit/>
          </a:bodyPr>
          <a:lstStyle/>
          <a:p>
            <a:pPr lvl="0" defTabSz="914400" fontAlgn="base">
              <a:spcBef>
                <a:spcPct val="0"/>
              </a:spcBef>
              <a:spcAft>
                <a:spcPct val="0"/>
              </a:spcAft>
              <a:defRPr/>
            </a:pPr>
            <a:r>
              <a:rPr kumimoji="1" lang="zh-TW" altLang="en-US" sz="4800" b="1" dirty="0">
                <a:solidFill>
                  <a:srgbClr val="FFFFFF"/>
                </a:solidFill>
                <a:latin typeface="DFKai-SB" panose="03000509000000000000" pitchFamily="65" charset="-120"/>
                <a:ea typeface="DFKai-SB" panose="03000509000000000000" pitchFamily="65" charset="-120"/>
              </a:rPr>
              <a:t>他們來到管會堂的家裡；耶穌看見那裡亂嚷，並有人大大地哭泣哀號</a:t>
            </a:r>
            <a:r>
              <a:rPr kumimoji="1" lang="zh-TW" altLang="en-US" sz="4800" b="1" dirty="0" smtClean="0">
                <a:solidFill>
                  <a:srgbClr val="FFFFFF"/>
                </a:solidFill>
                <a:latin typeface="DFKai-SB" panose="03000509000000000000" pitchFamily="65" charset="-120"/>
                <a:ea typeface="DFKai-SB" panose="03000509000000000000" pitchFamily="65" charset="-120"/>
              </a:rPr>
              <a:t>，進</a:t>
            </a:r>
            <a:r>
              <a:rPr kumimoji="1" lang="zh-TW" altLang="en-US" sz="4800" b="1" dirty="0">
                <a:solidFill>
                  <a:srgbClr val="FFFFFF"/>
                </a:solidFill>
                <a:latin typeface="DFKai-SB" panose="03000509000000000000" pitchFamily="65" charset="-120"/>
                <a:ea typeface="DFKai-SB" panose="03000509000000000000" pitchFamily="65" charset="-120"/>
              </a:rPr>
              <a:t>到裡面，就對他們說：「為甚麼亂嚷哭泣呢</a:t>
            </a:r>
            <a:r>
              <a:rPr kumimoji="1" lang="zh-TW" altLang="en-US" sz="4800" b="1" dirty="0" smtClean="0">
                <a:solidFill>
                  <a:srgbClr val="FFFFFF"/>
                </a:solidFill>
                <a:latin typeface="DFKai-SB" panose="03000509000000000000" pitchFamily="65" charset="-120"/>
                <a:ea typeface="DFKai-SB" panose="03000509000000000000" pitchFamily="65" charset="-120"/>
              </a:rPr>
              <a:t>？</a:t>
            </a:r>
            <a:r>
              <a:rPr kumimoji="1" lang="zh-TW" altLang="en-US" b="1" dirty="0" smtClean="0">
                <a:solidFill>
                  <a:srgbClr val="FFFFFF"/>
                </a:solidFill>
                <a:latin typeface="DFKai-SB" panose="03000509000000000000" pitchFamily="65" charset="-120"/>
                <a:ea typeface="DFKai-SB" panose="03000509000000000000" pitchFamily="65" charset="-120"/>
              </a:rPr>
              <a:t> </a:t>
            </a:r>
            <a:r>
              <a:rPr kumimoji="1" lang="zh-TW" altLang="en-US" sz="4800" b="1" dirty="0" smtClean="0">
                <a:solidFill>
                  <a:srgbClr val="FFFFFF"/>
                </a:solidFill>
                <a:latin typeface="DFKai-SB" panose="03000509000000000000" pitchFamily="65" charset="-120"/>
                <a:ea typeface="DFKai-SB" panose="03000509000000000000" pitchFamily="65" charset="-120"/>
              </a:rPr>
              <a:t>孩</a:t>
            </a:r>
            <a:r>
              <a:rPr kumimoji="1" lang="zh-TW" altLang="en-US" sz="4800" b="1" dirty="0">
                <a:solidFill>
                  <a:srgbClr val="FFFFFF"/>
                </a:solidFill>
                <a:latin typeface="DFKai-SB" panose="03000509000000000000" pitchFamily="65" charset="-120"/>
                <a:ea typeface="DFKai-SB" panose="03000509000000000000" pitchFamily="65" charset="-120"/>
              </a:rPr>
              <a:t>子不是死了</a:t>
            </a:r>
            <a:r>
              <a:rPr kumimoji="1" lang="zh-TW" altLang="en-US" sz="4400" b="1" dirty="0">
                <a:solidFill>
                  <a:srgbClr val="FFFFFF"/>
                </a:solidFill>
                <a:latin typeface="DFKai-SB" panose="03000509000000000000" pitchFamily="65" charset="-120"/>
                <a:ea typeface="DFKai-SB" panose="03000509000000000000" pitchFamily="65" charset="-120"/>
              </a:rPr>
              <a:t>，</a:t>
            </a:r>
            <a:r>
              <a:rPr kumimoji="1" lang="zh-TW" altLang="en-US" sz="4800" b="1" dirty="0">
                <a:solidFill>
                  <a:srgbClr val="FFFFFF"/>
                </a:solidFill>
                <a:latin typeface="DFKai-SB" panose="03000509000000000000" pitchFamily="65" charset="-120"/>
                <a:ea typeface="DFKai-SB" panose="03000509000000000000" pitchFamily="65" charset="-120"/>
              </a:rPr>
              <a:t>是睡著了</a:t>
            </a:r>
            <a:r>
              <a:rPr kumimoji="1" lang="zh-TW" altLang="en-US" sz="4000" b="1" dirty="0">
                <a:solidFill>
                  <a:srgbClr val="FFFFFF"/>
                </a:solidFill>
                <a:latin typeface="DFKai-SB" panose="03000509000000000000" pitchFamily="65" charset="-120"/>
                <a:ea typeface="DFKai-SB" panose="03000509000000000000" pitchFamily="65" charset="-120"/>
              </a:rPr>
              <a:t>。</a:t>
            </a:r>
            <a:r>
              <a:rPr kumimoji="1" lang="zh-TW" altLang="en-US" sz="3600" b="1" dirty="0" smtClean="0">
                <a:solidFill>
                  <a:srgbClr val="FFFFFF"/>
                </a:solidFill>
                <a:latin typeface="DFKai-SB" panose="03000509000000000000" pitchFamily="65" charset="-120"/>
                <a:ea typeface="DFKai-SB" panose="03000509000000000000" pitchFamily="65" charset="-120"/>
              </a:rPr>
              <a:t>」</a:t>
            </a:r>
            <a:r>
              <a:rPr kumimoji="1" lang="en-US" altLang="zh-TW" sz="4400" b="1" dirty="0" smtClean="0">
                <a:solidFill>
                  <a:srgbClr val="FFFFFF"/>
                </a:solidFill>
                <a:latin typeface="DFKai-SB" pitchFamily="65" charset="-120"/>
                <a:ea typeface="DFKai-SB" pitchFamily="65" charset="-120"/>
                <a:cs typeface="Arial" charset="0"/>
              </a:rPr>
              <a:t>(</a:t>
            </a:r>
            <a:r>
              <a:rPr kumimoji="1" lang="zh-TW" altLang="en-US" sz="4800" b="1" dirty="0" smtClean="0">
                <a:solidFill>
                  <a:srgbClr val="FFFFFF"/>
                </a:solidFill>
                <a:latin typeface="DFKai-SB" pitchFamily="65" charset="-120"/>
                <a:ea typeface="DFKai-SB" pitchFamily="65" charset="-120"/>
                <a:cs typeface="Arial" charset="0"/>
              </a:rPr>
              <a:t>馬可</a:t>
            </a:r>
            <a:r>
              <a:rPr kumimoji="1" lang="en-US" altLang="zh-TW" sz="4000" b="1" dirty="0" smtClean="0">
                <a:solidFill>
                  <a:srgbClr val="FFFFFF"/>
                </a:solidFill>
                <a:latin typeface="Century" panose="02040604050505020304" pitchFamily="18" charset="0"/>
                <a:ea typeface="DFKai-SB" pitchFamily="65" charset="-120"/>
                <a:cs typeface="Arial" charset="0"/>
              </a:rPr>
              <a:t> 5:38-39</a:t>
            </a:r>
            <a:r>
              <a:rPr kumimoji="1" lang="en-US" altLang="zh-TW" sz="4400" b="1" dirty="0" smtClean="0">
                <a:solidFill>
                  <a:srgbClr val="FFFFFF"/>
                </a:solidFill>
                <a:latin typeface="DFKai-SB" pitchFamily="65" charset="-120"/>
                <a:ea typeface="DFKai-SB" pitchFamily="65" charset="-120"/>
                <a:cs typeface="Arial" charset="0"/>
              </a:rPr>
              <a:t>)</a:t>
            </a:r>
          </a:p>
          <a:p>
            <a:pPr lvl="0" defTabSz="914400" fontAlgn="base">
              <a:spcBef>
                <a:spcPct val="0"/>
              </a:spcBef>
              <a:spcAft>
                <a:spcPct val="0"/>
              </a:spcAft>
              <a:defRPr/>
            </a:pPr>
            <a:endParaRPr kumimoji="1" lang="en-US" altLang="zh-TW" sz="100" b="1" dirty="0" smtClean="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endParaRPr kumimoji="1" lang="en-US" altLang="zh-TW" sz="100" b="1" dirty="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endParaRPr kumimoji="1" lang="en-US" altLang="zh-TW" sz="100" b="1" dirty="0" smtClean="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endParaRPr kumimoji="1" lang="en-US" altLang="zh-TW" sz="100" b="1" dirty="0" smtClean="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endParaRPr kumimoji="1" lang="en-US" altLang="zh-TW" sz="100" b="1" dirty="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endParaRPr kumimoji="1" lang="en-US" altLang="zh-TW" sz="100" b="1" dirty="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endParaRPr kumimoji="1" lang="en-US" altLang="zh-TW" sz="100" b="1" dirty="0" smtClean="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endParaRPr kumimoji="1" lang="en-US" altLang="zh-TW" sz="100" b="1" dirty="0" smtClean="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endParaRPr kumimoji="1" lang="en-US" altLang="zh-TW" sz="100" b="1" dirty="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endParaRPr kumimoji="1" lang="en-US" altLang="zh-TW" sz="100" b="1" dirty="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endParaRPr kumimoji="1" lang="en-US" altLang="zh-TW" sz="100" b="1" dirty="0" smtClean="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endParaRPr kumimoji="1" lang="en-US" altLang="zh-TW" sz="100" b="1" dirty="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r>
              <a:rPr kumimoji="1" lang="en-US" altLang="zh-TW" sz="3200" b="1" i="1" dirty="0" smtClean="0">
                <a:solidFill>
                  <a:srgbClr val="FFFFFF"/>
                </a:solidFill>
                <a:latin typeface="Century" panose="02040604050505020304" pitchFamily="18" charset="0"/>
                <a:ea typeface="DFKai-SB" pitchFamily="65" charset="-120"/>
                <a:cs typeface="Arial" charset="0"/>
              </a:rPr>
              <a:t>39 </a:t>
            </a:r>
            <a:r>
              <a:rPr kumimoji="1" lang="en-US" altLang="zh-TW" sz="3600" b="1" dirty="0" smtClean="0">
                <a:solidFill>
                  <a:srgbClr val="FFFFFF"/>
                </a:solidFill>
                <a:latin typeface="Century" panose="02040604050505020304" pitchFamily="18" charset="0"/>
                <a:ea typeface="DFKai-SB" pitchFamily="65" charset="-120"/>
                <a:cs typeface="Arial" charset="0"/>
              </a:rPr>
              <a:t>  </a:t>
            </a:r>
            <a:r>
              <a:rPr kumimoji="1" lang="en-US" altLang="zh-TW" sz="3600" b="1" dirty="0">
                <a:solidFill>
                  <a:srgbClr val="FFFFFF"/>
                </a:solidFill>
                <a:latin typeface="Century" panose="02040604050505020304" pitchFamily="18" charset="0"/>
                <a:ea typeface="DFKai-SB" pitchFamily="65" charset="-120"/>
                <a:cs typeface="Arial" charset="0"/>
              </a:rPr>
              <a:t>He went in and said to them, “Why all this commotion and wailing? </a:t>
            </a:r>
            <a:r>
              <a:rPr kumimoji="1" lang="en-US" altLang="zh-TW" sz="3600" b="1" dirty="0" smtClean="0">
                <a:solidFill>
                  <a:srgbClr val="FFFFFF"/>
                </a:solidFill>
                <a:latin typeface="Century" panose="02040604050505020304" pitchFamily="18" charset="0"/>
                <a:ea typeface="DFKai-SB" pitchFamily="65" charset="-120"/>
                <a:cs typeface="Arial" charset="0"/>
              </a:rPr>
              <a:t> The </a:t>
            </a:r>
            <a:r>
              <a:rPr kumimoji="1" lang="en-US" altLang="zh-TW" sz="3600" b="1" dirty="0">
                <a:solidFill>
                  <a:srgbClr val="FFFFFF"/>
                </a:solidFill>
                <a:latin typeface="Century" panose="02040604050505020304" pitchFamily="18" charset="0"/>
                <a:ea typeface="DFKai-SB" pitchFamily="65" charset="-120"/>
                <a:cs typeface="Arial" charset="0"/>
              </a:rPr>
              <a:t>child is not dead but asleep</a:t>
            </a:r>
            <a:r>
              <a:rPr kumimoji="1" lang="en-US" altLang="zh-TW" sz="3600" b="1" dirty="0" smtClean="0">
                <a:solidFill>
                  <a:srgbClr val="FFFFFF"/>
                </a:solidFill>
                <a:latin typeface="Century" panose="02040604050505020304" pitchFamily="18" charset="0"/>
                <a:ea typeface="DFKai-SB" pitchFamily="65" charset="-120"/>
                <a:cs typeface="Arial" charset="0"/>
              </a:rPr>
              <a:t>.”</a:t>
            </a:r>
            <a:endParaRPr kumimoji="1" lang="en-US" altLang="zh-TW" sz="300" b="1" i="1"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endParaRPr kumimoji="1" lang="en-US" altLang="zh-TW" sz="100" b="1" i="1" dirty="0">
              <a:solidFill>
                <a:srgbClr val="FFFFFF"/>
              </a:solidFill>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26626717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37633"/>
            <a:ext cx="9080500" cy="6063198"/>
          </a:xfrm>
          <a:prstGeom prst="rect">
            <a:avLst/>
          </a:prstGeom>
        </p:spPr>
        <p:txBody>
          <a:bodyPr wrap="square">
            <a:spAutoFit/>
          </a:bodyPr>
          <a:lstStyle/>
          <a:p>
            <a:pPr lvl="0" defTabSz="914400" fontAlgn="base">
              <a:spcBef>
                <a:spcPct val="0"/>
              </a:spcBef>
              <a:spcAft>
                <a:spcPct val="0"/>
              </a:spcAft>
              <a:defRPr/>
            </a:pPr>
            <a:r>
              <a:rPr kumimoji="1" lang="zh-TW" altLang="en-US" sz="4800" b="1" dirty="0">
                <a:solidFill>
                  <a:srgbClr val="FFFFFF"/>
                </a:solidFill>
                <a:latin typeface="DFKai-SB" panose="03000509000000000000" pitchFamily="65" charset="-120"/>
                <a:ea typeface="DFKai-SB" panose="03000509000000000000" pitchFamily="65" charset="-120"/>
              </a:rPr>
              <a:t>他們就嗤笑耶穌。耶穌把他們都攆出去，就帶著孩子的父母和跟隨的人進了孩子所在的地方，就拉著孩子的手，對她說：「大利大，古米！」（翻出來就是說：「閨女，我吩咐你起來！」</a:t>
            </a:r>
            <a:r>
              <a:rPr kumimoji="1" lang="zh-TW" altLang="en-US" sz="4800" b="1" dirty="0" smtClean="0">
                <a:solidFill>
                  <a:srgbClr val="FFFFFF"/>
                </a:solidFill>
                <a:latin typeface="DFKai-SB" panose="03000509000000000000" pitchFamily="65" charset="-120"/>
                <a:ea typeface="DFKai-SB" panose="03000509000000000000" pitchFamily="65" charset="-120"/>
              </a:rPr>
              <a:t>） </a:t>
            </a:r>
            <a:r>
              <a:rPr kumimoji="1" lang="en-US" altLang="zh-TW" sz="4800" b="1" dirty="0" smtClean="0">
                <a:solidFill>
                  <a:srgbClr val="FFFFFF"/>
                </a:solidFill>
                <a:latin typeface="DFKai-SB" panose="03000509000000000000" pitchFamily="65" charset="-120"/>
                <a:ea typeface="DFKai-SB" panose="03000509000000000000" pitchFamily="65" charset="-120"/>
              </a:rPr>
              <a:t> </a:t>
            </a:r>
            <a:r>
              <a:rPr kumimoji="1" lang="zh-TW" altLang="en-US" sz="4800" b="1" dirty="0">
                <a:solidFill>
                  <a:srgbClr val="FFFFFF"/>
                </a:solidFill>
                <a:latin typeface="DFKai-SB" panose="03000509000000000000" pitchFamily="65" charset="-120"/>
                <a:ea typeface="DFKai-SB" panose="03000509000000000000" pitchFamily="65" charset="-120"/>
              </a:rPr>
              <a:t>那閨女立時起來走</a:t>
            </a:r>
            <a:r>
              <a:rPr kumimoji="1" lang="zh-TW" altLang="en-US" sz="4800" b="1" dirty="0" smtClean="0">
                <a:solidFill>
                  <a:srgbClr val="FFFFFF"/>
                </a:solidFill>
                <a:latin typeface="DFKai-SB" panose="03000509000000000000" pitchFamily="65" charset="-120"/>
                <a:ea typeface="DFKai-SB" panose="03000509000000000000" pitchFamily="65" charset="-120"/>
              </a:rPr>
              <a:t>。 </a:t>
            </a:r>
            <a:endParaRPr kumimoji="1" lang="en-US" altLang="zh-TW" sz="48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1" lang="en-US" altLang="zh-TW" sz="4400" b="1" dirty="0" smtClean="0">
                <a:solidFill>
                  <a:srgbClr val="FFFFFF"/>
                </a:solidFill>
                <a:latin typeface="DFKai-SB" pitchFamily="65" charset="-120"/>
                <a:ea typeface="DFKai-SB" pitchFamily="65" charset="-120"/>
                <a:cs typeface="Arial" charset="0"/>
              </a:rPr>
              <a:t>(</a:t>
            </a:r>
            <a:r>
              <a:rPr kumimoji="1" lang="zh-TW" altLang="en-US" sz="4800" b="1" dirty="0">
                <a:solidFill>
                  <a:srgbClr val="FFFFFF"/>
                </a:solidFill>
                <a:latin typeface="DFKai-SB" pitchFamily="65" charset="-120"/>
                <a:ea typeface="DFKai-SB" pitchFamily="65" charset="-120"/>
                <a:cs typeface="Arial" charset="0"/>
              </a:rPr>
              <a:t>馬可福音</a:t>
            </a:r>
            <a:r>
              <a:rPr kumimoji="1" lang="zh-TW" altLang="en-US" sz="4000" b="1" dirty="0">
                <a:solidFill>
                  <a:srgbClr val="FFFFFF"/>
                </a:solidFill>
                <a:latin typeface="DFKai-SB" pitchFamily="65" charset="-120"/>
                <a:ea typeface="DFKai-SB" pitchFamily="65" charset="-120"/>
                <a:cs typeface="Arial" charset="0"/>
              </a:rPr>
              <a:t> </a:t>
            </a:r>
            <a:r>
              <a:rPr kumimoji="1" lang="en-US" altLang="zh-TW" sz="4000" b="1" dirty="0">
                <a:solidFill>
                  <a:srgbClr val="FFFFFF"/>
                </a:solidFill>
                <a:latin typeface="Century" panose="02040604050505020304" pitchFamily="18" charset="0"/>
                <a:ea typeface="DFKai-SB" pitchFamily="65" charset="-120"/>
                <a:cs typeface="Arial" charset="0"/>
              </a:rPr>
              <a:t>Mark </a:t>
            </a:r>
            <a:r>
              <a:rPr kumimoji="1" lang="en-US" altLang="zh-TW" sz="4000" b="1" dirty="0" smtClean="0">
                <a:solidFill>
                  <a:srgbClr val="FFFFFF"/>
                </a:solidFill>
                <a:latin typeface="Century" panose="02040604050505020304" pitchFamily="18" charset="0"/>
                <a:ea typeface="DFKai-SB" pitchFamily="65" charset="-120"/>
                <a:cs typeface="Arial" charset="0"/>
              </a:rPr>
              <a:t>5:40-42</a:t>
            </a:r>
            <a:r>
              <a:rPr kumimoji="1" lang="en-US" altLang="zh-TW" sz="4400" b="1" dirty="0" smtClean="0">
                <a:solidFill>
                  <a:srgbClr val="FFFFFF"/>
                </a:solidFill>
                <a:latin typeface="DFKai-SB" pitchFamily="65" charset="-120"/>
                <a:ea typeface="DFKai-SB" pitchFamily="65" charset="-120"/>
                <a:cs typeface="Arial" charset="0"/>
              </a:rPr>
              <a:t>) </a:t>
            </a:r>
            <a:endParaRPr kumimoji="1" lang="en-US" altLang="zh-TW" sz="600" b="1" i="1"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300" b="1" i="1"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endParaRPr kumimoji="1" lang="en-US" altLang="zh-TW" sz="100" b="1" i="1" dirty="0">
              <a:solidFill>
                <a:srgbClr val="FFFFFF"/>
              </a:solidFill>
              <a:latin typeface="Arial Narrow" panose="020B0606020202030204" pitchFamily="34" charset="0"/>
              <a:ea typeface="DFKai-SB" pitchFamily="65" charset="-120"/>
              <a:cs typeface="Arial" charset="0"/>
            </a:endParaRPr>
          </a:p>
        </p:txBody>
      </p:sp>
    </p:spTree>
    <p:extLst>
      <p:ext uri="{BB962C8B-B14F-4D97-AF65-F5344CB8AC3E}">
        <p14:creationId xmlns:p14="http://schemas.microsoft.com/office/powerpoint/2010/main" val="117479701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79385" y="1463905"/>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28066" y="1843947"/>
            <a:ext cx="9087861" cy="440120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600" b="1" i="1"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6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優</a:t>
            </a:r>
            <a:r>
              <a:rPr kumimoji="1" lang="zh-TW" altLang="en-US" sz="6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先次</a:t>
            </a:r>
            <a:r>
              <a:rPr kumimoji="1" lang="zh-TW" altLang="en-US" sz="6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序</a:t>
            </a:r>
            <a:r>
              <a:rPr kumimoji="1"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 </a:t>
            </a:r>
            <a:r>
              <a:rPr kumimoji="1" lang="en-US" altLang="zh-TW"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YES</a:t>
            </a:r>
            <a:r>
              <a:rPr kumimoji="1" lang="en-US" altLang="zh-TW" sz="4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 or </a:t>
            </a:r>
            <a:r>
              <a:rPr kumimoji="1" lang="en-US" altLang="zh-TW"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NO</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60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自我管理</a:t>
            </a:r>
            <a:r>
              <a:rPr kumimoji="1" lang="zh-TW" altLang="en-US" sz="36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  </a:t>
            </a:r>
            <a:r>
              <a:rPr kumimoji="1"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1" lang="en-US" altLang="zh-TW"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Self Control</a:t>
            </a:r>
            <a:endParaRPr kumimoji="1" lang="en-US" altLang="zh-TW" sz="40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2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857250" marR="0" lvl="0" indent="-8572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6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尊榮根基 </a:t>
            </a:r>
            <a:r>
              <a:rPr kumimoji="1"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1" lang="en-US" altLang="zh-TW" sz="5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Honor</a:t>
            </a:r>
            <a:r>
              <a:rPr kumimoji="1" lang="en-US" altLang="zh-TW"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 </a:t>
            </a:r>
            <a:r>
              <a:rPr kumimoji="1" lang="en-US" altLang="zh-TW" sz="4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&amp;</a:t>
            </a:r>
            <a:r>
              <a:rPr kumimoji="1" lang="en-US" altLang="zh-TW"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 						      </a:t>
            </a:r>
            <a:r>
              <a:rPr kumimoji="1" lang="en-US" altLang="zh-TW" sz="5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Respect</a:t>
            </a:r>
            <a:endParaRPr kumimoji="1" lang="en-US" altLang="zh-TW"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p:txBody>
      </p:sp>
      <p:sp>
        <p:nvSpPr>
          <p:cNvPr id="3" name="Rectangle 2"/>
          <p:cNvSpPr/>
          <p:nvPr/>
        </p:nvSpPr>
        <p:spPr>
          <a:xfrm>
            <a:off x="0" y="263576"/>
            <a:ext cx="9144000" cy="1200329"/>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72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耶穌如何面對壓</a:t>
            </a:r>
            <a:r>
              <a:rPr kumimoji="1" lang="zh-TW" altLang="en-US" sz="7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力</a:t>
            </a:r>
            <a:endParaRPr kumimoji="1" lang="en-US" altLang="zh-TW" sz="7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2735359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rotWithShape="0">
          <a:gsLst>
            <a:gs pos="100000">
              <a:schemeClr val="bg1"/>
            </a:gs>
            <a:gs pos="100000">
              <a:srgbClr val="000066"/>
            </a:gs>
            <a:gs pos="100000">
              <a:srgbClr val="00002F"/>
            </a:gs>
          </a:gsLst>
          <a:lin ang="5400000" scaled="1"/>
        </a:gra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45634" y="53541"/>
            <a:ext cx="6963833" cy="5907842"/>
          </a:xfrm>
          <a:prstGeom prst="rect">
            <a:avLst/>
          </a:prstGeom>
        </p:spPr>
      </p:pic>
      <p:sp>
        <p:nvSpPr>
          <p:cNvPr id="4" name="TextBox 3"/>
          <p:cNvSpPr txBox="1"/>
          <p:nvPr/>
        </p:nvSpPr>
        <p:spPr>
          <a:xfrm>
            <a:off x="3386667" y="2499630"/>
            <a:ext cx="2281765" cy="1015663"/>
          </a:xfrm>
          <a:prstGeom prst="rect">
            <a:avLst/>
          </a:prstGeom>
          <a:noFill/>
        </p:spPr>
        <p:txBody>
          <a:bodyPr wrap="square" rtlCol="0">
            <a:spAutoFit/>
          </a:bodyPr>
          <a:lstStyle/>
          <a:p>
            <a:pPr marL="0" marR="0" lvl="0" indent="0" algn="ctr" defTabSz="455927" rtl="0" eaLnBrk="1" fontAlgn="auto" latinLnBrk="0" hangingPunct="1">
              <a:lnSpc>
                <a:spcPct val="100000"/>
              </a:lnSpc>
              <a:spcBef>
                <a:spcPts val="0"/>
              </a:spcBef>
              <a:spcAft>
                <a:spcPts val="0"/>
              </a:spcAft>
              <a:buClrTx/>
              <a:buSzTx/>
              <a:buFontTx/>
              <a:buNone/>
              <a:tabLst/>
              <a:defRPr/>
            </a:pPr>
            <a:r>
              <a:rPr kumimoji="0" lang="zh-TW" altLang="en-US" sz="4800" b="1" i="0" u="none" strike="noStrike" kern="1200" cap="none" spc="0" normalizeH="0" baseline="0" noProof="0" dirty="0" smtClean="0">
                <a:ln>
                  <a:noFill/>
                </a:ln>
                <a:solidFill>
                  <a:srgbClr val="000000"/>
                </a:solidFill>
                <a:effectLst/>
                <a:uLnTx/>
                <a:uFillTx/>
                <a:latin typeface="Yu Gothic UI Semibold" panose="020B0700000000000000" pitchFamily="34" charset="-128"/>
                <a:ea typeface="Yu Gothic UI Semibold" panose="020B0700000000000000" pitchFamily="34" charset="-128"/>
                <a:cs typeface="+mn-cs"/>
              </a:rPr>
              <a:t>人</a:t>
            </a:r>
            <a:r>
              <a:rPr kumimoji="0" lang="zh-TW" altLang="en-US" sz="3600" b="1" i="0" u="none" strike="noStrike" kern="1200" cap="none" spc="0" normalizeH="0" baseline="0" noProof="0" dirty="0" smtClean="0">
                <a:ln>
                  <a:noFill/>
                </a:ln>
                <a:solidFill>
                  <a:srgbClr val="000000"/>
                </a:solidFill>
                <a:effectLst/>
                <a:uLnTx/>
                <a:uFillTx/>
                <a:latin typeface="Yu Gothic UI Semibold" panose="020B0700000000000000" pitchFamily="34" charset="-128"/>
                <a:ea typeface="Yu Gothic UI Semibold" panose="020B0700000000000000" pitchFamily="34" charset="-128"/>
                <a:cs typeface="+mn-cs"/>
              </a:rPr>
              <a:t>與</a:t>
            </a:r>
            <a:r>
              <a:rPr kumimoji="0" lang="zh-TW" altLang="en-US" sz="6000" b="1" i="0" u="none" strike="noStrike" kern="1200" cap="none" spc="0" normalizeH="0" baseline="0" noProof="0" dirty="0" smtClean="0">
                <a:ln>
                  <a:noFill/>
                </a:ln>
                <a:solidFill>
                  <a:srgbClr val="000000"/>
                </a:solidFill>
                <a:effectLst/>
                <a:uLnTx/>
                <a:uFillTx/>
                <a:latin typeface="Yu Gothic UI Semibold" panose="020B0700000000000000" pitchFamily="34" charset="-128"/>
                <a:ea typeface="Yu Gothic UI Semibold" panose="020B0700000000000000" pitchFamily="34" charset="-128"/>
                <a:cs typeface="+mn-cs"/>
              </a:rPr>
              <a:t>神</a:t>
            </a:r>
            <a:endParaRPr kumimoji="0" lang="en-US" sz="44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cs typeface="+mn-cs"/>
            </a:endParaRPr>
          </a:p>
        </p:txBody>
      </p:sp>
      <p:sp>
        <p:nvSpPr>
          <p:cNvPr id="5" name="Rectangle 4"/>
          <p:cNvSpPr/>
          <p:nvPr/>
        </p:nvSpPr>
        <p:spPr>
          <a:xfrm>
            <a:off x="1236133" y="5829300"/>
            <a:ext cx="406400" cy="1735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592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新細明體"/>
              <a:cs typeface="+mn-cs"/>
            </a:endParaRPr>
          </a:p>
        </p:txBody>
      </p:sp>
      <p:sp>
        <p:nvSpPr>
          <p:cNvPr id="3" name="TextBox 2"/>
          <p:cNvSpPr txBox="1"/>
          <p:nvPr/>
        </p:nvSpPr>
        <p:spPr>
          <a:xfrm>
            <a:off x="114300" y="5706533"/>
            <a:ext cx="8945033" cy="1107996"/>
          </a:xfrm>
          <a:prstGeom prst="rect">
            <a:avLst/>
          </a:prstGeom>
          <a:noFill/>
        </p:spPr>
        <p:txBody>
          <a:bodyPr wrap="square" rtlCol="0">
            <a:spAutoFit/>
          </a:bodyPr>
          <a:lstStyle/>
          <a:p>
            <a:pPr marL="0" marR="0" lvl="0" indent="0" algn="ctr" defTabSz="455927" rtl="0" eaLnBrk="1" fontAlgn="auto" latinLnBrk="0" hangingPunct="1">
              <a:lnSpc>
                <a:spcPct val="100000"/>
              </a:lnSpc>
              <a:spcBef>
                <a:spcPts val="0"/>
              </a:spcBef>
              <a:spcAft>
                <a:spcPts val="0"/>
              </a:spcAft>
              <a:buClrTx/>
              <a:buSzTx/>
              <a:buFontTx/>
              <a:buNone/>
              <a:tabLst/>
              <a:defRPr/>
            </a:pPr>
            <a:r>
              <a:rPr kumimoji="0" lang="zh-TW" altLang="en-US" sz="6600" b="1" i="0" u="none" strike="noStrike" kern="1200" cap="none" spc="0" normalizeH="0" baseline="0" noProof="0" dirty="0" smtClean="0">
                <a:ln>
                  <a:noFill/>
                </a:ln>
                <a:solidFill>
                  <a:srgbClr val="000000"/>
                </a:solidFill>
                <a:effectLst/>
                <a:uLnTx/>
                <a:uFillTx/>
                <a:latin typeface="Yu Gothic UI Semibold" panose="020B0700000000000000" pitchFamily="34" charset="-128"/>
                <a:ea typeface="Yu Gothic UI Semibold" panose="020B0700000000000000" pitchFamily="34" charset="-128"/>
                <a:cs typeface="+mn-cs"/>
              </a:rPr>
              <a:t>關係的層次 </a:t>
            </a:r>
            <a:r>
              <a:rPr kumimoji="0" lang="en-US" altLang="zh-TW" sz="6600" b="1" i="0" u="none" strike="noStrike" kern="1200" cap="none" spc="0" normalizeH="0" baseline="0" noProof="0" dirty="0" smtClean="0">
                <a:ln>
                  <a:noFill/>
                </a:ln>
                <a:solidFill>
                  <a:srgbClr val="000000"/>
                </a:solidFill>
                <a:effectLst/>
                <a:uLnTx/>
                <a:uFillTx/>
                <a:latin typeface="Yu Gothic UI Semibold" panose="020B0700000000000000" pitchFamily="34" charset="-128"/>
                <a:ea typeface="Yu Gothic UI Semibold" panose="020B0700000000000000" pitchFamily="34" charset="-128"/>
                <a:cs typeface="+mn-cs"/>
              </a:rPr>
              <a:t>/</a:t>
            </a:r>
            <a:r>
              <a:rPr kumimoji="0" lang="zh-TW" altLang="en-US" sz="6600" b="1" i="0" u="none" strike="noStrike" kern="1200" cap="none" spc="0" normalizeH="0" baseline="0" noProof="0" dirty="0" smtClean="0">
                <a:ln>
                  <a:noFill/>
                </a:ln>
                <a:solidFill>
                  <a:srgbClr val="000000"/>
                </a:solidFill>
                <a:effectLst/>
                <a:uLnTx/>
                <a:uFillTx/>
                <a:latin typeface="Yu Gothic UI Semibold" panose="020B0700000000000000" pitchFamily="34" charset="-128"/>
                <a:ea typeface="Yu Gothic UI Semibold" panose="020B0700000000000000" pitchFamily="34" charset="-128"/>
                <a:cs typeface="+mn-cs"/>
              </a:rPr>
              <a:t> 優先次序</a:t>
            </a:r>
            <a:endParaRPr kumimoji="0" lang="en-US" sz="6600" b="1" i="0" u="none" strike="noStrike" kern="1200" cap="none" spc="0" normalizeH="0" baseline="0" noProof="0" dirty="0">
              <a:ln>
                <a:noFill/>
              </a:ln>
              <a:solidFill>
                <a:srgbClr val="000000"/>
              </a:solidFill>
              <a:effectLst/>
              <a:uLnTx/>
              <a:uFillTx/>
              <a:latin typeface="Yu Gothic UI Semibold" panose="020B0700000000000000" pitchFamily="34" charset="-128"/>
              <a:ea typeface="Yu Gothic UI Semibold" panose="020B0700000000000000" pitchFamily="34" charset="-128"/>
              <a:cs typeface="+mn-cs"/>
            </a:endParaRPr>
          </a:p>
        </p:txBody>
      </p:sp>
    </p:spTree>
    <p:extLst>
      <p:ext uri="{BB962C8B-B14F-4D97-AF65-F5344CB8AC3E}">
        <p14:creationId xmlns:p14="http://schemas.microsoft.com/office/powerpoint/2010/main" val="425826773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967" y="323528"/>
            <a:ext cx="9101667" cy="6417141"/>
          </a:xfrm>
          <a:prstGeom prst="rect">
            <a:avLst/>
          </a:prstGeom>
        </p:spPr>
        <p:txBody>
          <a:bodyPr wrap="square">
            <a:spAutoFit/>
          </a:bodyPr>
          <a:lstStyle/>
          <a:p>
            <a:pPr lvl="0" defTabSz="914400" fontAlgn="base">
              <a:spcBef>
                <a:spcPct val="0"/>
              </a:spcBef>
              <a:spcAft>
                <a:spcPct val="0"/>
              </a:spcAft>
              <a:defRPr/>
            </a:pPr>
            <a:r>
              <a:rPr kumimoji="1" lang="zh-TW" altLang="en-US" sz="4800" b="1" dirty="0">
                <a:solidFill>
                  <a:srgbClr val="FFFFFF"/>
                </a:solidFill>
                <a:latin typeface="DFKai-SB" panose="03000509000000000000" pitchFamily="65" charset="-120"/>
                <a:ea typeface="DFKai-SB" panose="03000509000000000000" pitchFamily="65" charset="-120"/>
              </a:rPr>
              <a:t>我是葡萄樹，你們是枝子。常在我裡面的，我也常在他裡面，這人就多結果子；因為離了我，你們就不能做甚麼</a:t>
            </a:r>
            <a:r>
              <a:rPr kumimoji="1" lang="zh-TW" altLang="en-US" sz="4800" b="1" dirty="0" smtClean="0">
                <a:solidFill>
                  <a:srgbClr val="FFFFFF"/>
                </a:solidFill>
                <a:latin typeface="DFKai-SB" panose="03000509000000000000" pitchFamily="65" charset="-120"/>
                <a:ea typeface="DFKai-SB" panose="03000509000000000000" pitchFamily="65" charset="-120"/>
              </a:rPr>
              <a:t>。</a:t>
            </a:r>
            <a:endParaRPr kumimoji="1" lang="en-US" altLang="zh-TW" sz="1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lvl="0" defTabSz="914400" fontAlgn="base">
              <a:spcBef>
                <a:spcPct val="0"/>
              </a:spcBef>
              <a:spcAft>
                <a:spcPct val="0"/>
              </a:spcAft>
              <a:defRPr/>
            </a:pP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400" b="1" dirty="0">
                <a:solidFill>
                  <a:srgbClr val="FFFFFF"/>
                </a:solidFill>
                <a:latin typeface="DFKai-SB" pitchFamily="65" charset="-120"/>
                <a:ea typeface="DFKai-SB" pitchFamily="65" charset="-120"/>
                <a:cs typeface="Arial" charset="0"/>
              </a:rPr>
              <a:t>約翰福音</a:t>
            </a:r>
            <a:r>
              <a:rPr kumimoji="1" lang="zh-TW" altLang="en-US"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3600" b="1" dirty="0" smtClean="0">
                <a:solidFill>
                  <a:srgbClr val="FFFFFF"/>
                </a:solidFill>
                <a:latin typeface="Century" panose="02040604050505020304" pitchFamily="18" charset="0"/>
                <a:ea typeface="DFKai-SB" pitchFamily="65" charset="-120"/>
                <a:cs typeface="Arial" charset="0"/>
              </a:rPr>
              <a:t>John15:5</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1" lang="en-US" altLang="zh-TW" sz="600" b="1" i="1"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300" b="1" i="1"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endParaRPr kumimoji="1" lang="en-US" altLang="zh-TW" sz="600" b="1" i="1" dirty="0" smtClean="0">
              <a:solidFill>
                <a:srgbClr val="FFFFFF"/>
              </a:solidFill>
              <a:latin typeface="Arial Narrow" panose="020B0606020202030204" pitchFamily="34" charset="0"/>
              <a:ea typeface="DFKai-SB" pitchFamily="65" charset="-120"/>
              <a:cs typeface="Arial" charset="0"/>
            </a:endParaRPr>
          </a:p>
          <a:p>
            <a:pPr lvl="0" defTabSz="914400" fontAlgn="base">
              <a:spcBef>
                <a:spcPct val="0"/>
              </a:spcBef>
              <a:spcAft>
                <a:spcPct val="0"/>
              </a:spcAft>
              <a:defRPr/>
            </a:pPr>
            <a:endParaRPr kumimoji="1" lang="en-US" altLang="zh-TW" sz="100" b="1" i="1" dirty="0" smtClean="0">
              <a:solidFill>
                <a:srgbClr val="FFFFFF"/>
              </a:solidFill>
              <a:latin typeface="Arial Narrow" panose="020B0606020202030204" pitchFamily="34" charset="0"/>
              <a:ea typeface="DFKai-SB" pitchFamily="65" charset="-120"/>
              <a:cs typeface="Arial" charset="0"/>
            </a:endParaRPr>
          </a:p>
          <a:p>
            <a:pPr lvl="0" defTabSz="914400" fontAlgn="base">
              <a:spcBef>
                <a:spcPct val="0"/>
              </a:spcBef>
              <a:spcAft>
                <a:spcPct val="0"/>
              </a:spcAft>
              <a:defRPr/>
            </a:pPr>
            <a:r>
              <a:rPr kumimoji="1" lang="en-US" altLang="zh-TW" sz="4000" b="1" dirty="0">
                <a:solidFill>
                  <a:srgbClr val="FFFFFF"/>
                </a:solidFill>
                <a:latin typeface="Century" panose="02040604050505020304" pitchFamily="18" charset="0"/>
                <a:ea typeface="DFKai-SB" pitchFamily="65" charset="-120"/>
                <a:cs typeface="Arial" charset="0"/>
              </a:rPr>
              <a:t>I am the vine; you are the branches. If you remain in me and I in you, you will bear much fruit; apart from me you can do nothing</a:t>
            </a:r>
            <a:r>
              <a:rPr kumimoji="1" lang="en-US" altLang="zh-TW" sz="4000" b="1" dirty="0" smtClean="0">
                <a:solidFill>
                  <a:srgbClr val="FFFFFF"/>
                </a:solidFill>
                <a:latin typeface="Century" panose="02040604050505020304" pitchFamily="18" charset="0"/>
                <a:ea typeface="DFKai-SB" pitchFamily="65" charset="-120"/>
                <a:cs typeface="Arial" charset="0"/>
              </a:rPr>
              <a:t>.</a:t>
            </a:r>
            <a:endParaRPr kumimoji="1" lang="en-US" altLang="zh-TW" sz="300" b="1" u="none" strike="noStrike" kern="1200" cap="none" spc="0" normalizeH="0" baseline="0" noProof="0" dirty="0" smtClean="0">
              <a:ln>
                <a:noFill/>
              </a:ln>
              <a:solidFill>
                <a:srgbClr val="FFFFFF"/>
              </a:solidFill>
              <a:effectLst/>
              <a:uLnTx/>
              <a:uFillTx/>
              <a:latin typeface="Century" panose="02040604050505020304" pitchFamily="18" charset="0"/>
              <a:ea typeface="Charis SIL" panose="02000500060000020004" pitchFamily="2" charset="0"/>
              <a:cs typeface="Charis SIL" panose="02000500060000020004" pitchFamily="2" charset="0"/>
            </a:endParaRPr>
          </a:p>
        </p:txBody>
      </p:sp>
    </p:spTree>
    <p:extLst>
      <p:ext uri="{BB962C8B-B14F-4D97-AF65-F5344CB8AC3E}">
        <p14:creationId xmlns:p14="http://schemas.microsoft.com/office/powerpoint/2010/main" val="67893666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5457" y="681889"/>
            <a:ext cx="9701134" cy="5828978"/>
          </a:xfrm>
          <a:prstGeom prst="rect">
            <a:avLst/>
          </a:prstGeom>
        </p:spPr>
      </p:pic>
    </p:spTree>
    <p:extLst>
      <p:ext uri="{BB962C8B-B14F-4D97-AF65-F5344CB8AC3E}">
        <p14:creationId xmlns:p14="http://schemas.microsoft.com/office/powerpoint/2010/main" val="106030301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7175" y="2394105"/>
            <a:ext cx="9144000" cy="3477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9600" b="1" i="0" u="none" strike="noStrike" kern="1200" cap="none" spc="0" normalizeH="0" baseline="0" noProof="0" dirty="0" smtClean="0">
                <a:ln>
                  <a:noFill/>
                </a:ln>
                <a:solidFill>
                  <a:srgbClr val="002060"/>
                </a:solidFill>
                <a:effectLst/>
                <a:uLnTx/>
                <a:uFillTx/>
                <a:latin typeface="DFKai-SB" pitchFamily="65" charset="-120"/>
                <a:ea typeface="DFKai-SB" pitchFamily="65" charset="-120"/>
                <a:cs typeface="Arial" charset="0"/>
              </a:rPr>
              <a:t>回應詩歌</a:t>
            </a:r>
            <a:endParaRPr kumimoji="0" lang="en-US" altLang="zh-TW" sz="9600" b="1" i="0" u="none" strike="noStrike" kern="120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2800" b="1" i="0" u="none" strike="noStrike" kern="1200" cap="none" spc="0" normalizeH="0" baseline="0" noProof="0" dirty="0" smtClean="0">
              <a:ln>
                <a:noFill/>
              </a:ln>
              <a:solidFill>
                <a:srgbClr val="000000"/>
              </a:solidFill>
              <a:effectLst/>
              <a:uLnTx/>
              <a:uFillTx/>
              <a:latin typeface="DFKai-SB" pitchFamily="65" charset="-120"/>
              <a:ea typeface="DFKai-SB" pitchFamily="65" charset="-120"/>
              <a:cs typeface="Arial" charset="0"/>
            </a:endParaRPr>
          </a:p>
          <a:p>
            <a:pPr lvl="0" algn="ctr" defTabSz="914400" eaLnBrk="1" fontAlgn="base" hangingPunct="1">
              <a:spcBef>
                <a:spcPct val="0"/>
              </a:spcBef>
              <a:spcAft>
                <a:spcPct val="0"/>
              </a:spcAft>
              <a:buNone/>
              <a:defRPr/>
            </a:pPr>
            <a:r>
              <a:rPr kumimoji="0" lang="zh-TW" altLang="en-US" sz="7200" b="1" i="0" u="none" strike="noStrike" kern="1200" cap="none" spc="0" normalizeH="0" baseline="0" noProof="0" dirty="0" smtClean="0">
                <a:ln>
                  <a:noFill/>
                </a:ln>
                <a:solidFill>
                  <a:srgbClr val="000000"/>
                </a:solidFill>
                <a:effectLst/>
                <a:uLnTx/>
                <a:uFillTx/>
                <a:latin typeface="Century" panose="02040604050505020304" pitchFamily="18" charset="0"/>
                <a:ea typeface="DFKai-SB" pitchFamily="65" charset="-120"/>
                <a:cs typeface="Arial" charset="0"/>
              </a:rPr>
              <a:t>「</a:t>
            </a:r>
            <a:r>
              <a:rPr lang="zh-TW" altLang="en-US" sz="9600" b="1" dirty="0">
                <a:solidFill>
                  <a:srgbClr val="000000"/>
                </a:solidFill>
                <a:latin typeface="Century" panose="02040604050505020304" pitchFamily="18" charset="0"/>
                <a:ea typeface="DFKai-SB" pitchFamily="65" charset="-120"/>
                <a:cs typeface="Arial" charset="0"/>
              </a:rPr>
              <a:t>充滿我</a:t>
            </a:r>
            <a:r>
              <a:rPr kumimoji="0" lang="zh-TW" altLang="en-US" sz="7200" b="1" i="0" u="none" strike="noStrike" kern="1200" cap="none" spc="0" normalizeH="0" baseline="0" noProof="0" dirty="0" smtClean="0">
                <a:ln>
                  <a:noFill/>
                </a:ln>
                <a:solidFill>
                  <a:srgbClr val="000000"/>
                </a:solidFill>
                <a:effectLst/>
                <a:uLnTx/>
                <a:uFillTx/>
                <a:latin typeface="Century" panose="02040604050505020304" pitchFamily="18" charset="0"/>
                <a:ea typeface="DFKai-SB" pitchFamily="65" charset="-120"/>
                <a:cs typeface="Arial" charset="0"/>
              </a:rPr>
              <a:t>」</a:t>
            </a:r>
            <a:endParaRPr kumimoji="0" lang="en-US" altLang="zh-TW" sz="7200" b="1" i="0" u="none" strike="noStrike" kern="1200" cap="none" spc="0" normalizeH="0" baseline="0" noProof="0" dirty="0">
              <a:ln>
                <a:noFill/>
              </a:ln>
              <a:solidFill>
                <a:srgbClr val="000000"/>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91846736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7088" y="2394105"/>
            <a:ext cx="9144000" cy="2646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5400" b="1" i="0" u="none" strike="noStrike" kern="1200" cap="none" spc="0" normalizeH="0" baseline="0" noProof="0" dirty="0" smtClean="0">
                <a:ln>
                  <a:noFill/>
                </a:ln>
                <a:solidFill>
                  <a:srgbClr val="FF99CC"/>
                </a:solidFill>
                <a:effectLst/>
                <a:uLnTx/>
                <a:uFillTx/>
                <a:latin typeface="Charis SIL" panose="02000500060000020004" pitchFamily="2" charset="0"/>
                <a:ea typeface="Charis SIL" panose="02000500060000020004" pitchFamily="2" charset="0"/>
                <a:cs typeface="Charis SIL" panose="02000500060000020004" pitchFamily="2" charset="0"/>
              </a:rPr>
              <a:t>Play video</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lvl="0" algn="ctr" defTabSz="914400" eaLnBrk="1" fontAlgn="base" hangingPunct="1">
              <a:spcBef>
                <a:spcPct val="0"/>
              </a:spcBef>
              <a:spcAft>
                <a:spcPct val="0"/>
              </a:spcAft>
              <a:buNone/>
              <a:defRPr/>
            </a:pPr>
            <a:r>
              <a:rPr kumimoji="0" lang="zh-TW" altLang="en-US" sz="88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a:t>
            </a:r>
            <a:r>
              <a:rPr lang="zh-TW" altLang="en-US" sz="9600" b="1" dirty="0">
                <a:solidFill>
                  <a:srgbClr val="FFFFFF"/>
                </a:solidFill>
                <a:latin typeface="Century" panose="02040604050505020304" pitchFamily="18" charset="0"/>
                <a:ea typeface="DFKai-SB" pitchFamily="65" charset="-120"/>
                <a:cs typeface="Arial" charset="0"/>
              </a:rPr>
              <a:t>充滿我</a:t>
            </a:r>
            <a:r>
              <a:rPr kumimoji="0" lang="zh-TW" altLang="en-US" sz="88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a:t>
            </a:r>
            <a:endParaRPr kumimoji="0" lang="en-US" altLang="zh-TW" sz="8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3262897381"/>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96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97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_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34286</TotalTime>
  <Words>1717</Words>
  <Application>Microsoft Office PowerPoint</Application>
  <PresentationFormat>On-screen Show (4:3)</PresentationFormat>
  <Paragraphs>193</Paragraphs>
  <Slides>38</Slides>
  <Notes>1</Notes>
  <HiddenSlides>0</HiddenSlides>
  <MMClips>0</MMClips>
  <ScaleCrop>false</ScaleCrop>
  <HeadingPairs>
    <vt:vector size="6" baseType="variant">
      <vt:variant>
        <vt:lpstr>Fonts Used</vt:lpstr>
      </vt:variant>
      <vt:variant>
        <vt:i4>18</vt:i4>
      </vt:variant>
      <vt:variant>
        <vt:lpstr>Theme</vt:lpstr>
      </vt:variant>
      <vt:variant>
        <vt:i4>10</vt:i4>
      </vt:variant>
      <vt:variant>
        <vt:lpstr>Slide Titles</vt:lpstr>
      </vt:variant>
      <vt:variant>
        <vt:i4>38</vt:i4>
      </vt:variant>
    </vt:vector>
  </HeadingPairs>
  <TitlesOfParts>
    <vt:vector size="66" baseType="lpstr">
      <vt:lpstr>Arial Unicode MS</vt:lpstr>
      <vt:lpstr>標楷體</vt:lpstr>
      <vt:lpstr>標楷體</vt:lpstr>
      <vt:lpstr>Microsoft YaHei</vt:lpstr>
      <vt:lpstr>新細明體</vt:lpstr>
      <vt:lpstr>宋体</vt:lpstr>
      <vt:lpstr>Yu Gothic UI Semibold</vt:lpstr>
      <vt:lpstr>Arial</vt:lpstr>
      <vt:lpstr>Arial Narrow</vt:lpstr>
      <vt:lpstr>Calibri</vt:lpstr>
      <vt:lpstr>Cambria</vt:lpstr>
      <vt:lpstr>Cardo</vt:lpstr>
      <vt:lpstr>Century</vt:lpstr>
      <vt:lpstr>Charis SIL</vt:lpstr>
      <vt:lpstr>Franklin Gothic Medium</vt:lpstr>
      <vt:lpstr>Mongolian Baiti</vt:lpstr>
      <vt:lpstr>Times New Roman</vt:lpstr>
      <vt:lpstr>Wingdings</vt:lpstr>
      <vt:lpstr>Template</vt:lpstr>
      <vt:lpstr>默认设计模板</vt:lpstr>
      <vt:lpstr>96_新詩選</vt:lpstr>
      <vt:lpstr>97_新詩選</vt:lpstr>
      <vt:lpstr>14_Default Design</vt:lpstr>
      <vt:lpstr>新會堂新格式範例(中英文)晨禱</vt:lpstr>
      <vt:lpstr>新會堂新格式範例</vt:lpstr>
      <vt:lpstr>1_新會堂新格式範例(中英文)晨禱</vt:lpstr>
      <vt:lpstr>1_新會堂新格式範例</vt:lpstr>
      <vt:lpstr>1_預設簡報設計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He5778Lord</cp:lastModifiedBy>
  <cp:revision>3005</cp:revision>
  <dcterms:created xsi:type="dcterms:W3CDTF">2014-11-02T05:55:36Z</dcterms:created>
  <dcterms:modified xsi:type="dcterms:W3CDTF">2020-04-19T20:07:25Z</dcterms:modified>
</cp:coreProperties>
</file>