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0" r:id="rId4"/>
    <p:sldId id="262" r:id="rId5"/>
    <p:sldId id="257" r:id="rId6"/>
    <p:sldId id="265" r:id="rId7"/>
    <p:sldId id="266" r:id="rId8"/>
    <p:sldId id="267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7" autoAdjust="0"/>
    <p:restoredTop sz="94660"/>
  </p:normalViewPr>
  <p:slideViewPr>
    <p:cSldViewPr snapToGrid="0">
      <p:cViewPr>
        <p:scale>
          <a:sx n="69" d="100"/>
          <a:sy n="69" d="100"/>
        </p:scale>
        <p:origin x="566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D1C74-F2BE-4B37-B765-7F2E4932FE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E0F742-3A21-4179-9591-0590AF3A9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E21EB-9FB8-46EF-8CCC-ED5D09443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025-91DE-4932-A85C-CB081C50CC4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0C762-CC0E-4D93-AE1B-85DC72322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7A795-6823-47BD-8174-695D96882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9A30D-468C-46B1-95C6-6E0935A26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33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A6598-8E61-4C11-A70B-DD17D893F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46E7B-61DA-4B6C-B63D-9B3ACF8A0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2BE78-F454-4DE1-BC13-3051A43C9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025-91DE-4932-A85C-CB081C50CC4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C244C-93D3-4880-AB6B-EDB5269F0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9FCDB-CB4C-4B9A-B73C-6BBE7A689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9A30D-468C-46B1-95C6-6E0935A26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79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4A72A-8B3D-4866-8B94-A2E72E160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DDB2AF-98A7-4C61-BBBD-E817AB0F6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F01CA-1617-4351-8916-B0E62BB76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025-91DE-4932-A85C-CB081C50CC4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18174-DE70-4B7F-A616-0379C5325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70979-EF08-42EE-A542-87B15D944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9A30D-468C-46B1-95C6-6E0935A26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19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9BD6-33CD-41CB-9BD4-EADA1EA8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045C-8DEF-4086-B718-DFDAD9D8C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700AE5-7259-4F9A-A0B3-5DA0CB1EF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213B5F-246C-4AE9-9E85-41152BE4B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025-91DE-4932-A85C-CB081C50CC4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38717-720F-4201-A895-8DEF7B876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5B283-C1E2-4DAE-80F6-861E41B7C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9A30D-468C-46B1-95C6-6E0935A26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4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B6C6A-B144-46ED-BA9B-63513A1B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046AD-06EE-4D52-BB8A-751857F6A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850EC0-6556-412E-A341-393E8E376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1DEA13-4816-429D-A3A2-03BA0D0C17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22954-98A1-4556-9852-C175FA349F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5FF420-F38A-4844-9447-4960377BE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025-91DE-4932-A85C-CB081C50CC4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64A54-746D-4664-B746-67B807520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FB764C-9E7A-4D2C-BC35-26628329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9A30D-468C-46B1-95C6-6E0935A26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F91D3-F9E8-4954-96D5-859071F79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A50932-5C66-49AC-B5BD-2D0CFAFB2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025-91DE-4932-A85C-CB081C50CC4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0CA173-9651-47FC-A420-FA11E0D7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05E70F-16E6-431B-B1B3-F0E43F86E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9A30D-468C-46B1-95C6-6E0935A26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40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F09C0D-58BF-440B-BA14-B10C821C2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025-91DE-4932-A85C-CB081C50CC4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BC8564-AFF3-49FF-8C4C-4496AED01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F36FA-ADDA-4001-9A69-A80704C5B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9A30D-468C-46B1-95C6-6E0935A26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0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188A6-D412-4986-ACE2-A57F5E604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79E3C-03B1-4986-8352-ACBF1816E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0D02E-234D-421E-B9AB-CF76F7D60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A42D5B-5A9D-4FA1-BC13-02B97225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025-91DE-4932-A85C-CB081C50CC4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C7B73-2C21-4796-8FBE-55709ED05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581FE3-A37F-4A65-BAB5-7DBB50C26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9A30D-468C-46B1-95C6-6E0935A26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73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FFD71-33A1-4B52-B5E8-B3A0E1C5E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D4AA1-08A2-491C-91FE-6ADC55B734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D66D5-5D31-4113-A057-FA746B689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9346F-EC04-48D8-981D-4C3B263C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025-91DE-4932-A85C-CB081C50CC4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9E44FF-14F7-4E1A-B422-CE96AECC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ED47D-EF4C-448F-B80C-9FE5DF84C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9A30D-468C-46B1-95C6-6E0935A26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51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2213-ED05-4CCA-A0B6-7CB45D3C6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130F01-5747-40E8-9FC3-2602CE13B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07F83-F059-443F-AEC9-74347CFD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025-91DE-4932-A85C-CB081C50CC4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D16CF-F346-4E35-BD19-F698C68C0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C9500-0DE0-477D-B1FC-EA69D90C1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9A30D-468C-46B1-95C6-6E0935A26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477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8EB298-EA22-4B03-B5CF-6381C5E127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2E686E-05CD-443B-AC9C-9ADC1F569F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44DEF-2DC8-4166-AB06-E223388BE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025-91DE-4932-A85C-CB081C50CC4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2AB30-EE9B-409C-B49F-6FD46FE74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8D645-95BE-495D-A005-D368108B8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9A30D-468C-46B1-95C6-6E0935A26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4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D6B235-1DED-42ED-B3FD-3EDF698D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B1127-E3AA-4A6C-A2E1-953FF4DA8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DFFDA-FBD9-496C-BF2B-881EBC0E52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A5025-91DE-4932-A85C-CB081C50CC4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EC8C9-A908-4F14-BDFD-E25B9D264C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495D5-F7CD-4B4B-BC6E-BBC676E274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9A30D-468C-46B1-95C6-6E0935A26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9F297-AC13-4CA4-898C-93D72A96C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818"/>
            <a:ext cx="10515600" cy="800793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5400" b="1" dirty="0"/>
              <a:t>不可少的一件事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DC9C8-CCE3-4A3B-9808-82C35B64A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96" y="1064029"/>
            <a:ext cx="12020202" cy="5724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600" b="1" dirty="0"/>
              <a:t>主要經文：路</a:t>
            </a:r>
            <a:r>
              <a:rPr lang="en-US" sz="3600" b="1" dirty="0"/>
              <a:t>10</a:t>
            </a:r>
            <a:r>
              <a:rPr lang="zh-TW" altLang="en-US" sz="3600" b="1" dirty="0"/>
              <a:t>：</a:t>
            </a:r>
            <a:r>
              <a:rPr lang="en-US" sz="3600" b="1" dirty="0"/>
              <a:t>38-42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38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他 們 走 路 的 時 候 、 耶 穌 進 了 一 個 村 莊 ． 有 一 個 女 人 名 叫 馬 大 、 接 他 到 自 己 家 裡 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39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他 有 一 個 妹 子 名 叫 馬 利 亞 、 在 耶 穌 腳 前 坐 著 聽 他 的 道 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40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馬 大 伺 候 的 事 多 、 心 裡 忙 亂 、 就 進 前 來 說 、 主 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啊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、 我 的 妹 子 留 下 我 一 個 人 伺 候 、 你 不 在 意 麼 ． 請 吩 咐 他 來 幫 助 我 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41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耶 穌 回 答 說 、 馬 大 、 馬 大 、 你 為 許 多 的 事 、 思 慮 煩 擾 ．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42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但 是 不 可 少 的 只 有 一 件 ． 馬 利 亞 已 經 選 擇 那 上 好 的 福 分 、 是 不 能 奪 去 的 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16263B-8A85-4557-BEF8-91F8B17A2B52}"/>
              </a:ext>
            </a:extLst>
          </p:cNvPr>
          <p:cNvSpPr/>
          <p:nvPr/>
        </p:nvSpPr>
        <p:spPr>
          <a:xfrm>
            <a:off x="4383578" y="3380510"/>
            <a:ext cx="2953789" cy="482138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4CCD5E-CBF7-4FF2-B6AA-6A9F73D19902}"/>
              </a:ext>
            </a:extLst>
          </p:cNvPr>
          <p:cNvSpPr/>
          <p:nvPr/>
        </p:nvSpPr>
        <p:spPr>
          <a:xfrm>
            <a:off x="4383578" y="5569526"/>
            <a:ext cx="4976553" cy="53755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BBCA8F-06BE-4429-9E0A-EC1D9B57A55F}"/>
              </a:ext>
            </a:extLst>
          </p:cNvPr>
          <p:cNvSpPr/>
          <p:nvPr/>
        </p:nvSpPr>
        <p:spPr>
          <a:xfrm>
            <a:off x="1474124" y="6107083"/>
            <a:ext cx="1136072" cy="49876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2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83861-DC31-428C-9BE3-0893B6394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589" y="271549"/>
            <a:ext cx="11820698" cy="644513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太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16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3-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早 晨 天 發 紅 、 又 發 黑 、 你 們 就 說 、 今 日 必 有 風 雨 。 你 們 知 道 分 辨 天 上 的 氣 色 、 倒 不 能 分 辨 這 時 候 的 神 蹟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腓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20-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們 卻 是 天 上 的 國 民 ． 並 且 等 候 救 主 、 就 是 主 耶 穌 基 督 、 從 天 上 降 臨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太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6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20-21-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只 要 積 儹 財 寶 在 天 上 、 天 上 沒 有 蟲 子 咬 、 不 能 鏽 壞 、 也 沒 有 賊 挖 窟 窿 來 偷 ．因 為 你 的 財 寶 在 那 裡 、 你 的 心 也 在 那 裡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82449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52EBC-1DE7-41AB-90EF-C6B8A4302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7079"/>
          </a:xfrm>
        </p:spPr>
        <p:txBody>
          <a:bodyPr>
            <a:normAutofit/>
          </a:bodyPr>
          <a:lstStyle/>
          <a:p>
            <a:pPr algn="ctr"/>
            <a:r>
              <a:rPr lang="zh-CN" altLang="en-US" sz="5400" b="1" dirty="0"/>
              <a:t>你的財寶放在哪裏？</a:t>
            </a:r>
            <a:endParaRPr lang="en-US" sz="5400" b="1" dirty="0"/>
          </a:p>
        </p:txBody>
      </p:sp>
      <p:pic>
        <p:nvPicPr>
          <p:cNvPr id="1026" name="Picture 2" descr="馬太福音】耶穌的教導：山上寶訓- 誰在見證神">
            <a:extLst>
              <a:ext uri="{FF2B5EF4-FFF2-40B4-BE49-F238E27FC236}">
                <a16:creationId xmlns:a16="http://schemas.microsoft.com/office/drawing/2014/main" id="{EB002311-C600-43A5-92F5-6A35680BC6D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89" y="1845424"/>
            <a:ext cx="5809211" cy="479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每日箴言TODAY - 每日箴言八月主題：地上的財寶，天上的財寶... | Facebook">
            <a:extLst>
              <a:ext uri="{FF2B5EF4-FFF2-40B4-BE49-F238E27FC236}">
                <a16:creationId xmlns:a16="http://schemas.microsoft.com/office/drawing/2014/main" id="{C39D87EE-31A0-4FBA-85FA-9DA555A5A60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378" y="1845424"/>
            <a:ext cx="5691447" cy="479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394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1A98E-8DF6-4AFA-928A-23A1726DC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1290"/>
          </a:xfrm>
        </p:spPr>
        <p:txBody>
          <a:bodyPr>
            <a:normAutofit/>
          </a:bodyPr>
          <a:lstStyle/>
          <a:p>
            <a:r>
              <a:rPr lang="zh-CN" altLang="en-US" sz="5400" b="1" dirty="0"/>
              <a:t>從三方面找到生命的核心價值：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3D551-DB5F-4B24-BA7B-C7FAE2715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" y="1825625"/>
            <a:ext cx="11360728" cy="4957560"/>
          </a:xfrm>
        </p:spPr>
        <p:txBody>
          <a:bodyPr/>
          <a:lstStyle/>
          <a:p>
            <a:pPr marL="742950" indent="-742950">
              <a:buAutoNum type="ea1ChtPeriod"/>
            </a:pPr>
            <a:r>
              <a:rPr lang="zh-TW" altLang="en-US" sz="4400" b="1" dirty="0"/>
              <a:t>認識自己身份，找到真正的價值</a:t>
            </a:r>
            <a:endParaRPr lang="en-US" altLang="zh-TW" sz="4400" b="1" dirty="0"/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zh-TW" altLang="en-US" sz="4400" b="1" dirty="0"/>
              <a:t>二</a:t>
            </a:r>
            <a:r>
              <a:rPr lang="en-US" sz="4400" b="1" dirty="0"/>
              <a:t>. </a:t>
            </a:r>
            <a:r>
              <a:rPr lang="zh-TW" altLang="en-US" sz="4400" b="1" dirty="0"/>
              <a:t>什麽是你的優先順序</a:t>
            </a:r>
            <a:r>
              <a:rPr lang="zh-CN" altLang="en-US" sz="4400" b="1" dirty="0"/>
              <a:t>？</a:t>
            </a:r>
            <a:endParaRPr lang="en-US" altLang="zh-CN" sz="4400" b="1" dirty="0"/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zh-TW" altLang="en-US" sz="4400" b="1" dirty="0"/>
              <a:t>三</a:t>
            </a:r>
            <a:r>
              <a:rPr lang="en-US" sz="4400" b="1" dirty="0"/>
              <a:t>. </a:t>
            </a:r>
            <a:r>
              <a:rPr lang="zh-TW" altLang="en-US" sz="4400" b="1" dirty="0"/>
              <a:t>選擇主</a:t>
            </a:r>
            <a:r>
              <a:rPr lang="zh-CN" altLang="en-US" sz="4400" b="1" dirty="0"/>
              <a:t>眼中</a:t>
            </a:r>
            <a:r>
              <a:rPr lang="zh-TW" altLang="en-US" sz="4400" b="1" dirty="0"/>
              <a:t>看爲有</a:t>
            </a:r>
            <a:r>
              <a:rPr lang="zh-CN" altLang="en-US" sz="4400" b="1" dirty="0"/>
              <a:t>價值的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269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usy Woman Stock Photos And Images - 123RF">
            <a:extLst>
              <a:ext uri="{FF2B5EF4-FFF2-40B4-BE49-F238E27FC236}">
                <a16:creationId xmlns:a16="http://schemas.microsoft.com/office/drawing/2014/main" id="{82DB325D-73E7-4F28-BA60-C1BC7EFCE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65" y="565265"/>
            <a:ext cx="10839797" cy="607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157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1406-ECEA-48B9-9008-6DA642A62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7078"/>
          </a:xfrm>
        </p:spPr>
        <p:txBody>
          <a:bodyPr/>
          <a:lstStyle/>
          <a:p>
            <a:r>
              <a:rPr lang="zh-CN" altLang="en-US" dirty="0"/>
              <a:t>一</a:t>
            </a:r>
            <a:r>
              <a:rPr lang="en-US" altLang="zh-CN" b="1" dirty="0"/>
              <a:t>. </a:t>
            </a:r>
            <a:r>
              <a:rPr lang="zh-TW" altLang="en-US" b="1" dirty="0"/>
              <a:t>認識自己身份，找到真正的價值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229E9-1A66-4BEA-88CD-491D9E581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339" y="1490749"/>
            <a:ext cx="11831782" cy="523147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zh-CN" altLang="en-US" sz="3600" b="1" dirty="0"/>
              <a:t>坐在耶穌脚前是什麽意思呢？</a:t>
            </a:r>
            <a:endParaRPr lang="en-US" altLang="zh-CN" sz="3600" b="1" dirty="0"/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林前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15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27-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。。。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 神 叫 萬 物 都 服 在 他 的 腳 下 。 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11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 穌 素 來 愛 馬 大 、 和 他 妹 子 、 並 拉 撒 路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可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14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3-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 穌 在 伯 大 尼 長 大 痲 瘋 的 西 門 家 裡 坐 席 的 時 候 、 有 一 個 女 人 、 拿 著 一 玉 瓶 至 貴 的 真 哪 噠 香 膏 來 、 打 破 玉 瓶 、 把 膏 澆 在 耶 穌 的 頭 上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約一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不 要 愛 世 界 、 和 世 界 上 的 事 。 人 若 愛 世 界 、 愛 父 的 心 就 不 在 他 裡 面 了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30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07A49-5ED2-48AE-8C38-6C063AD6E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3115"/>
          </a:xfrm>
        </p:spPr>
        <p:txBody>
          <a:bodyPr/>
          <a:lstStyle/>
          <a:p>
            <a:r>
              <a:rPr lang="zh-TW" altLang="en-US" b="1" dirty="0"/>
              <a:t>二</a:t>
            </a:r>
            <a:r>
              <a:rPr lang="en-US" b="1" dirty="0"/>
              <a:t>. </a:t>
            </a:r>
            <a:r>
              <a:rPr lang="zh-TW" altLang="en-US" b="1" dirty="0"/>
              <a:t>什麽是你的優先順序</a:t>
            </a:r>
            <a:r>
              <a:rPr lang="zh-CN" altLang="en-US" b="1" dirty="0"/>
              <a:t>？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56A58-EFC5-4B12-9614-316F104BE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33" y="1368829"/>
            <a:ext cx="11754196" cy="5403273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zh-CN" altLang="en-US" sz="3600" b="1" dirty="0"/>
              <a:t>什麽是你不可少的一件事？</a:t>
            </a:r>
            <a:endParaRPr lang="en-US" altLang="zh-CN" sz="3600" b="1" dirty="0"/>
          </a:p>
          <a:p>
            <a:pPr marL="0" indent="0">
              <a:buNone/>
            </a:pPr>
            <a:r>
              <a:rPr lang="en-US" altLang="zh-CN" sz="3600" b="1" dirty="0"/>
              <a:t>2. </a:t>
            </a:r>
            <a:r>
              <a:rPr lang="zh-CN" altLang="en-US" sz="3600" b="1" dirty="0"/>
              <a:t>大衛：</a:t>
            </a:r>
            <a:endParaRPr lang="en-US" altLang="zh-CN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27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4-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有 一 件 事 、 我 曾 求 耶 和 華 、 我 仍 要 尋 求 ． 就 是 一 生 一 世 住 在 耶 和 華 的 殿 中 、 瞻 仰 他 的 榮 美 、 在 他 的 殿 裡 求 問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/>
              <a:t>3.</a:t>
            </a:r>
            <a:r>
              <a:rPr lang="zh-TW" altLang="en-US" sz="3600" b="1" dirty="0"/>
              <a:t>保羅</a:t>
            </a:r>
            <a:r>
              <a:rPr lang="zh-CN" altLang="en-US" sz="3600" b="1" dirty="0"/>
              <a:t>：</a:t>
            </a:r>
            <a:endParaRPr lang="en-US" altLang="zh-CN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13-14-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弟 兄 們 、 我 不 是 以 為 自 己 已 經 得 著 了 ． 我 只 有 一 件 事 、 就 是 忘 記 背 後 努 力 面 前 的 、向 著 標 竿 直 跑 、 要 得 　 神 在 基 督 耶 穌 裡 從 上 面 召 我 來 得 的 獎 賞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03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D5F8D-694A-4CA8-B75F-10D4AAAC1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29"/>
          </a:xfrm>
        </p:spPr>
        <p:txBody>
          <a:bodyPr>
            <a:normAutofit/>
          </a:bodyPr>
          <a:lstStyle/>
          <a:p>
            <a:r>
              <a:rPr lang="zh-TW" altLang="en-US" b="1" dirty="0"/>
              <a:t>三</a:t>
            </a:r>
            <a:r>
              <a:rPr lang="en-US" b="1" dirty="0"/>
              <a:t>. </a:t>
            </a:r>
            <a:r>
              <a:rPr lang="zh-TW" altLang="en-US" b="1" dirty="0"/>
              <a:t>選擇主</a:t>
            </a:r>
            <a:r>
              <a:rPr lang="zh-CN" altLang="en-US" b="1" dirty="0"/>
              <a:t>眼中</a:t>
            </a:r>
            <a:r>
              <a:rPr lang="zh-TW" altLang="en-US" b="1" dirty="0"/>
              <a:t>看爲有價值的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6A407-DC3E-4B3A-87AA-E073D47BD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298" y="1174865"/>
            <a:ext cx="11781906" cy="5613862"/>
          </a:xfrm>
        </p:spPr>
        <p:txBody>
          <a:bodyPr/>
          <a:lstStyle/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19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10-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人 子 來 、 為 要 尋 找 拯 救 失 喪 的 人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我來了，是要叫人得生命，並且得的更豐盛。”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約翰福音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10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10)</a:t>
            </a: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6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 穌 既 知 道 眾 人 要 來 強 逼 他 作 王 、 就 獨 自 又 退 到 山 上 去 了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18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36-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 穌 回 答 說 、 我 的 國 不 屬 這 世 界 ． 我 的 國 若 屬 這 世 界 、 我 的 臣 僕 必 要 爭 戰 、 使 我 不 至 於 被 交 給 猶 太 人 ． 只 是 我 的 國 不 屬 這 世 界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87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D9CA3-B9CC-4A22-B63E-A9536E423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465"/>
            <a:ext cx="10515600" cy="781397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/>
              <a:t>警醒，預備主的再</a:t>
            </a:r>
            <a:r>
              <a:rPr lang="zh-CN" altLang="en-US" b="1" dirty="0"/>
              <a:t>來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1B0EF-C018-434B-AD5A-B77041546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342" y="1385455"/>
            <a:ext cx="11693236" cy="4976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b="1" dirty="0"/>
              <a:t>1.</a:t>
            </a:r>
            <a:r>
              <a:rPr lang="zh-TW" altLang="en-US" sz="3600" b="1" dirty="0"/>
              <a:t>成爲對的人，與主有對的關係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約一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小 子 們 哪 、 你 們 要 住 在 主 裡 面 ． 這 樣 、 他 若 顯 現 、 我 們 就 可 以 坦 然 無 懼 ． 當 他 來 的 時 候 、 在 他 面 前 也 不 至 於 慚 愧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/>
              <a:t>2.</a:t>
            </a:r>
            <a:r>
              <a:rPr lang="zh-TW" altLang="en-US" sz="3600" b="1" dirty="0"/>
              <a:t>棄絕罪惡，捨棄對世界的貪戀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CN" sz="3600" b="1" dirty="0"/>
              <a:t>3.</a:t>
            </a:r>
            <a:r>
              <a:rPr lang="zh-TW" altLang="en-US" sz="3600" b="1" dirty="0"/>
              <a:t>學習神的話，竭力追求認識神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CN" sz="3600" b="1" dirty="0"/>
              <a:t>4.</a:t>
            </a:r>
            <a:r>
              <a:rPr lang="zh-TW" altLang="en-US" sz="3600" b="1" dirty="0"/>
              <a:t>我們就是最後一批進葡萄園的工人</a:t>
            </a:r>
            <a:r>
              <a:rPr lang="zh-CN" altLang="en-US" sz="3600" b="1" dirty="0"/>
              <a:t>，賞賜也是大的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53677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845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等线</vt:lpstr>
      <vt:lpstr>等线 Light</vt:lpstr>
      <vt:lpstr>新細明體</vt:lpstr>
      <vt:lpstr>Arial</vt:lpstr>
      <vt:lpstr>Calibri</vt:lpstr>
      <vt:lpstr>Calibri Light</vt:lpstr>
      <vt:lpstr>Office Theme</vt:lpstr>
      <vt:lpstr>不可少的一件事</vt:lpstr>
      <vt:lpstr>PowerPoint Presentation</vt:lpstr>
      <vt:lpstr>你的財寶放在哪裏？</vt:lpstr>
      <vt:lpstr>從三方面找到生命的核心價值：</vt:lpstr>
      <vt:lpstr>PowerPoint Presentation</vt:lpstr>
      <vt:lpstr>一. 認識自己身份，找到真正的價值</vt:lpstr>
      <vt:lpstr>二. 什麽是你的優先順序？</vt:lpstr>
      <vt:lpstr>三. 選擇主眼中看爲有價值的</vt:lpstr>
      <vt:lpstr>警醒，預備主的再來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15</cp:revision>
  <dcterms:created xsi:type="dcterms:W3CDTF">2020-04-23T04:50:49Z</dcterms:created>
  <dcterms:modified xsi:type="dcterms:W3CDTF">2020-04-26T06:14:53Z</dcterms:modified>
</cp:coreProperties>
</file>