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45"/>
  </p:notesMasterIdLst>
  <p:sldIdLst>
    <p:sldId id="10113" r:id="rId11"/>
    <p:sldId id="10114" r:id="rId12"/>
    <p:sldId id="10245" r:id="rId13"/>
    <p:sldId id="10234" r:id="rId14"/>
    <p:sldId id="10235" r:id="rId15"/>
    <p:sldId id="10239" r:id="rId16"/>
    <p:sldId id="10248" r:id="rId17"/>
    <p:sldId id="10203" r:id="rId18"/>
    <p:sldId id="10216" r:id="rId19"/>
    <p:sldId id="10205" r:id="rId20"/>
    <p:sldId id="10220" r:id="rId21"/>
    <p:sldId id="10221" r:id="rId22"/>
    <p:sldId id="10222" r:id="rId23"/>
    <p:sldId id="10246" r:id="rId24"/>
    <p:sldId id="10247" r:id="rId25"/>
    <p:sldId id="10223" r:id="rId26"/>
    <p:sldId id="10218" r:id="rId27"/>
    <p:sldId id="10217" r:id="rId28"/>
    <p:sldId id="10209" r:id="rId29"/>
    <p:sldId id="10210" r:id="rId30"/>
    <p:sldId id="10211" r:id="rId31"/>
    <p:sldId id="10212" r:id="rId32"/>
    <p:sldId id="10159" r:id="rId33"/>
    <p:sldId id="10224" r:id="rId34"/>
    <p:sldId id="10240" r:id="rId35"/>
    <p:sldId id="10225" r:id="rId36"/>
    <p:sldId id="10226" r:id="rId37"/>
    <p:sldId id="10227" r:id="rId38"/>
    <p:sldId id="10228" r:id="rId39"/>
    <p:sldId id="10229" r:id="rId40"/>
    <p:sldId id="10230" r:id="rId41"/>
    <p:sldId id="10231" r:id="rId42"/>
    <p:sldId id="10232" r:id="rId43"/>
    <p:sldId id="10233" r:id="rId44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CCFF"/>
    <a:srgbClr val="FFCC99"/>
    <a:srgbClr val="FFCC66"/>
    <a:srgbClr val="FF99CC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358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4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42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2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25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37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89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98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03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98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39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40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59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4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5/3/2020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969838"/>
            <a:ext cx="9144000" cy="363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8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順著聖靈而行</a:t>
            </a: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Walk By the Spirit</a:t>
            </a: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b="1" kern="0" dirty="0" smtClean="0">
              <a:solidFill>
                <a:prstClr val="white"/>
              </a:solidFill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</a:t>
            </a:r>
            <a:r>
              <a:rPr lang="en-US" altLang="zh-TW" sz="4400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3</a:t>
            </a: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2020</a:t>
            </a:r>
            <a:endParaRPr kumimoji="0" lang="en-US" altLang="zh-TW" sz="4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75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00" y="4084219"/>
            <a:ext cx="904240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我們若是靠聖靈得生，就當靠聖靈</a:t>
            </a:r>
            <a:r>
              <a:rPr kumimoji="1" lang="zh-TW" altLang="en-US" sz="6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行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 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en-US" altLang="zh-TW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Walk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by the Spirit</a:t>
            </a: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加拉太書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Gal.  5:25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31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33" y="3980289"/>
            <a:ext cx="9042400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我說，你們當順著聖靈而</a:t>
            </a:r>
            <a:r>
              <a:rPr kumimoji="1" lang="zh-TW" altLang="en-US" sz="66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，就不放縱肉體的情慾了。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加拉太書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Galatians 5:16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3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00" y="4812930"/>
            <a:ext cx="904240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肉體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54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Flesh</a:t>
            </a:r>
            <a:r>
              <a:rPr kumimoji="1" lang="zh-TW" altLang="en-US" sz="36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尚未降服的魂與漫無紀律的體</a:t>
            </a: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8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00" y="4812930"/>
            <a:ext cx="904240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屬靈程度的衡量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多快能讓魂與體降服於主？</a:t>
            </a: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033820"/>
            <a:ext cx="902546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約瑟的</a:t>
            </a:r>
            <a:r>
              <a:rPr kumimoji="1" lang="zh-TW" altLang="en-US" sz="66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例</a:t>
            </a:r>
            <a:r>
              <a:rPr kumimoji="1" lang="zh-TW" altLang="en-US" sz="66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子</a:t>
            </a: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4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3834755"/>
            <a:ext cx="8974666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瑟十七歲與他哥哥們一同牧羊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他是個童子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與他父親的妾辟拉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悉帕的兒子們常在一處。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Genesis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37:2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56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4534287"/>
            <a:ext cx="9025466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600" b="1" u="sng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17</a:t>
            </a:r>
            <a:r>
              <a:rPr kumimoji="1" lang="zh-TW" altLang="en-US" sz="6600" b="1" u="sng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6600" b="1" u="sng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-</a:t>
            </a:r>
            <a:r>
              <a:rPr kumimoji="1" lang="zh-TW" altLang="en-US" sz="6600" b="1" u="sng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6600" b="1" u="sng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30</a:t>
            </a:r>
            <a:r>
              <a:rPr kumimoji="1" lang="zh-TW" altLang="en-US" sz="6600" b="1" u="sng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zh-TW" altLang="en-US" sz="66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歲</a:t>
            </a:r>
            <a:r>
              <a:rPr kumimoji="1" lang="zh-TW" altLang="en-US" sz="4800" b="1" u="sng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zh-TW" altLang="en-US" sz="2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12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12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被嫉恨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出賣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陷害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遺忘</a:t>
            </a:r>
            <a:r>
              <a:rPr kumimoji="1" lang="en-US" altLang="zh-TW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00" y="4370530"/>
            <a:ext cx="8974666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約瑟住在他主人埃及人的家中，耶和華與他同在，他就百事順利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39:2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14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67" y="4349621"/>
            <a:ext cx="8974666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耶和華就因約瑟的緣故賜福與那埃及人的家；凡家裡和田間一切所有的都蒙耶和華賜福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創</a:t>
            </a:r>
            <a:r>
              <a:rPr kumimoji="1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39:5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32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01" y="4349621"/>
            <a:ext cx="8974666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於是約瑟在那裡坐監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。但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耶和華與約瑟同在，向他施恩，使他在司獄的眼前蒙恩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39:21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88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01" y="4349621"/>
            <a:ext cx="8974666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凡在約瑟手下的事，司獄一概不察，因為耶和華與約瑟同在；耶和華使他所做的盡都順利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39:23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76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01" y="4349621"/>
            <a:ext cx="8974666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他便問法老的二臣，就是與他同囚在他主人府裡的，說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你們今日為甚麼面帶愁容呢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40:7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033820"/>
            <a:ext cx="902546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約瑟人生的轉捩點</a:t>
            </a: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89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00" y="3767409"/>
            <a:ext cx="8974666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過了兩年，法老做夢，夢見自己站在河邊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，有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七隻母牛從河裡上來，又美好又肥壯，在蘆荻中吃草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 41:1-2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11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00" y="3682742"/>
            <a:ext cx="8974666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法老和他一切臣僕都以這事為妙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老對臣僕說：「像這樣的人，有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神的靈在他裡頭，我們豈能找得著呢？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Gen.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41:38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59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00" y="4334676"/>
            <a:ext cx="8974666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約瑟見埃及王法老的時候年三十歲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他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從法老面前出去，遍行埃及全地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 41:46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79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800" y="3763173"/>
            <a:ext cx="9029700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約瑟的哥哥們見父親死了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就說：「或者約瑟懷恨我們，照著我們從前待他一切的惡足足地報復我們。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 50:15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19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500" y="4508240"/>
            <a:ext cx="90297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約瑟對他們說：「不要害怕，我豈能代替神呢？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 50:19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47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" y="3907107"/>
            <a:ext cx="90297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從前你們的意思是要害我，但　神的意思原是好的，要保全許多人的性命，成就今日的光景。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 50:20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92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" y="3911341"/>
            <a:ext cx="90297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現在你們不要害怕，我必養活你們和你們的婦人孩子。」於是約瑟用親愛的話安慰他們。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創世記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Genesi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 50:21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21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33" y="4226510"/>
            <a:ext cx="904240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人有見識就不輕易發怒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寬恕人的過失便是自己的榮耀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8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kumimoji="1" lang="zh-TW" altLang="en-US" sz="48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19:11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87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4534287"/>
            <a:ext cx="9025466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17</a:t>
            </a: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-</a:t>
            </a: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30</a:t>
            </a: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歲</a:t>
            </a: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zh-TW" alt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1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1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蒙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、</a:t>
            </a:r>
            <a:r>
              <a:rPr kumimoji="1" lang="zh-TW" altLang="en-US" sz="60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百事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、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被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升</a:t>
            </a:r>
            <a:r>
              <a:rPr kumimoji="1" lang="en-US" altLang="zh-TW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1" lang="en-US" altLang="zh-TW" sz="6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18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33" y="4164955"/>
            <a:ext cx="904240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體貼肉體的，就是死；體貼聖靈的，乃是生命、平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8:6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00" b="1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22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3276236"/>
            <a:ext cx="9144000" cy="3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愛中相</a:t>
            </a: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遇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19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921798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愛中相遇</a:t>
            </a:r>
            <a:endParaRPr kumimoji="0" lang="en-US" altLang="zh-TW" sz="6600" b="1" i="0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453" y="4431432"/>
            <a:ext cx="10900889" cy="232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9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3078898"/>
            <a:ext cx="9144000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1515" y="4365121"/>
            <a:ext cx="11399582" cy="239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3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3078898"/>
            <a:ext cx="9144000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9941" y="4459211"/>
            <a:ext cx="10442725" cy="229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7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3078898"/>
            <a:ext cx="9144000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5995" y="4314834"/>
            <a:ext cx="10854404" cy="241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3078898"/>
            <a:ext cx="9144000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1475" y="4199129"/>
            <a:ext cx="11246950" cy="256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0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3078898"/>
            <a:ext cx="9144000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0487" y="4269886"/>
            <a:ext cx="10920589" cy="24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1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3078898"/>
            <a:ext cx="9144000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6856" y="4004025"/>
            <a:ext cx="11322654" cy="272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3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3078898"/>
            <a:ext cx="9144000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6357" y="4116814"/>
            <a:ext cx="11168387" cy="25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9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35019</TotalTime>
  <Words>770</Words>
  <Application>Microsoft Office PowerPoint</Application>
  <PresentationFormat>On-screen Show (4:3)</PresentationFormat>
  <Paragraphs>292</Paragraphs>
  <Slides>34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34</vt:i4>
      </vt:variant>
    </vt:vector>
  </HeadingPairs>
  <TitlesOfParts>
    <vt:vector size="60" baseType="lpstr">
      <vt:lpstr>Arial Unicode MS</vt:lpstr>
      <vt:lpstr>DFKai-SB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3075</cp:revision>
  <dcterms:created xsi:type="dcterms:W3CDTF">2014-11-02T05:55:36Z</dcterms:created>
  <dcterms:modified xsi:type="dcterms:W3CDTF">2020-05-04T02:40:26Z</dcterms:modified>
</cp:coreProperties>
</file>