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stomShape 1" hidden="1"/>
          <p:cNvSpPr/>
          <p:nvPr/>
        </p:nvSpPr>
        <p:spPr>
          <a:xfrm>
            <a:off x="0" y="0"/>
            <a:ext cx="365400" cy="6854040"/>
          </a:xfrm>
          <a:prstGeom prst="rect">
            <a:avLst/>
          </a:prstGeom>
          <a:solidFill>
            <a:srgbClr val="FFFFFF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5" name="CustomShape 2" hidden="1"/>
          <p:cNvSpPr/>
          <p:nvPr/>
        </p:nvSpPr>
        <p:spPr>
          <a:xfrm>
            <a:off x="255240" y="5047560"/>
            <a:ext cx="72720" cy="16912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" name="CustomShape 3" hidden="1"/>
          <p:cNvSpPr/>
          <p:nvPr/>
        </p:nvSpPr>
        <p:spPr>
          <a:xfrm>
            <a:off x="255240" y="4796640"/>
            <a:ext cx="72720" cy="22824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" name="CustomShape 4" hidden="1"/>
          <p:cNvSpPr/>
          <p:nvPr/>
        </p:nvSpPr>
        <p:spPr>
          <a:xfrm>
            <a:off x="255240" y="4637520"/>
            <a:ext cx="72720" cy="136800"/>
          </a:xfrm>
          <a:prstGeom prst="rect">
            <a:avLst/>
          </a:prstGeom>
          <a:solidFill>
            <a:schemeClr val="bg2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" name="CustomShape 5" hidden="1"/>
          <p:cNvSpPr/>
          <p:nvPr/>
        </p:nvSpPr>
        <p:spPr>
          <a:xfrm>
            <a:off x="255240" y="4542480"/>
            <a:ext cx="72720" cy="72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" name="CustomShape 6" hidden="1"/>
          <p:cNvSpPr/>
          <p:nvPr/>
        </p:nvSpPr>
        <p:spPr>
          <a:xfrm>
            <a:off x="309600" y="680400"/>
            <a:ext cx="45360" cy="365400"/>
          </a:xfrm>
          <a:prstGeom prst="rect">
            <a:avLst/>
          </a:prstGeom>
          <a:solidFill>
            <a:srgbClr val="000000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" name="CustomShape 7" hidden="1"/>
          <p:cNvSpPr/>
          <p:nvPr/>
        </p:nvSpPr>
        <p:spPr>
          <a:xfrm>
            <a:off x="268920" y="680400"/>
            <a:ext cx="27000" cy="365400"/>
          </a:xfrm>
          <a:prstGeom prst="rect">
            <a:avLst/>
          </a:prstGeom>
          <a:solidFill>
            <a:srgbClr val="000000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7" name="CustomShape 8" hidden="1"/>
          <p:cNvSpPr/>
          <p:nvPr/>
        </p:nvSpPr>
        <p:spPr>
          <a:xfrm>
            <a:off x="250200" y="680400"/>
            <a:ext cx="8640" cy="365400"/>
          </a:xfrm>
          <a:prstGeom prst="rect">
            <a:avLst/>
          </a:prstGeom>
          <a:solidFill>
            <a:srgbClr val="000000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CustomShape 9" hidden="1"/>
          <p:cNvSpPr/>
          <p:nvPr/>
        </p:nvSpPr>
        <p:spPr>
          <a:xfrm>
            <a:off x="221760" y="680400"/>
            <a:ext cx="8640" cy="365400"/>
          </a:xfrm>
          <a:prstGeom prst="rect">
            <a:avLst/>
          </a:prstGeom>
          <a:solidFill>
            <a:srgbClr val="000000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" name="PlaceHolder 10"/>
          <p:cNvSpPr>
            <a:spLocks noGrp="1"/>
          </p:cNvSpPr>
          <p:nvPr>
            <p:ph type="dt"/>
          </p:nvPr>
        </p:nvSpPr>
        <p:spPr>
          <a:xfrm>
            <a:off x="6477120" y="6416640"/>
            <a:ext cx="2133360" cy="364680"/>
          </a:xfrm>
          <a:prstGeom prst="rect">
            <a:avLst/>
          </a:prstGeom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fld id="{4AA3F58C-3C4C-45D2-9C76-63FC8712E919}" type="datetime1">
              <a:rPr lang="en-US" sz="1100" b="0" strike="noStrike" spc="-1">
                <a:solidFill>
                  <a:srgbClr val="D6ECFF"/>
                </a:solidFill>
                <a:latin typeface="Corbel"/>
              </a:rPr>
              <a:t>5/17/2020</a:t>
            </a:fld>
            <a:endParaRPr lang="en-US" sz="1100" b="0" strike="noStrike" spc="-1">
              <a:latin typeface="Times New Roman"/>
            </a:endParaRPr>
          </a:p>
        </p:txBody>
      </p:sp>
      <p:sp>
        <p:nvSpPr>
          <p:cNvPr id="10" name="PlaceHolder 11"/>
          <p:cNvSpPr>
            <a:spLocks noGrp="1"/>
          </p:cNvSpPr>
          <p:nvPr>
            <p:ph type="ftr"/>
          </p:nvPr>
        </p:nvSpPr>
        <p:spPr>
          <a:xfrm>
            <a:off x="914400" y="6416640"/>
            <a:ext cx="5562360" cy="364680"/>
          </a:xfrm>
          <a:prstGeom prst="rect">
            <a:avLst/>
          </a:prstGeom>
        </p:spPr>
        <p:txBody>
          <a:bodyPr lIns="90000" tIns="45000" rIns="90000" bIns="45000"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11" name="PlaceHolder 12"/>
          <p:cNvSpPr>
            <a:spLocks noGrp="1"/>
          </p:cNvSpPr>
          <p:nvPr>
            <p:ph type="sldNum"/>
          </p:nvPr>
        </p:nvSpPr>
        <p:spPr>
          <a:xfrm>
            <a:off x="8610480" y="6416640"/>
            <a:ext cx="456840" cy="364680"/>
          </a:xfrm>
          <a:prstGeom prst="rect">
            <a:avLst/>
          </a:prstGeom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fld id="{770ADC6F-1637-4431-9088-84D28CCD3F95}" type="slidenum">
              <a:rPr lang="en-US" sz="1200" b="0" strike="noStrike" spc="-1">
                <a:solidFill>
                  <a:srgbClr val="D6ECFF"/>
                </a:solidFill>
                <a:latin typeface="Corbel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12" name="PlaceHolder 1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FFFFFF"/>
                </a:solidFill>
                <a:latin typeface="Corbel"/>
              </a:rPr>
              <a:t>Click to edit the title text format</a:t>
            </a:r>
          </a:p>
        </p:txBody>
      </p:sp>
      <p:sp>
        <p:nvSpPr>
          <p:cNvPr id="13" name="PlaceHolder 1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000" b="0" strike="noStrike" spc="-1">
                <a:solidFill>
                  <a:srgbClr val="FFFFFF"/>
                </a:solidFill>
                <a:latin typeface="Corbe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FFFFFF"/>
                </a:solidFill>
                <a:latin typeface="Corbe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200" b="0" strike="noStrike" spc="-1">
                <a:solidFill>
                  <a:srgbClr val="FFFFFF"/>
                </a:solidFill>
                <a:latin typeface="Corbe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FFFFFF"/>
                </a:solidFill>
                <a:latin typeface="Corbe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latin typeface="Corbe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latin typeface="Corbe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latin typeface="Corbe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CustomShape 3"/>
          <p:cNvSpPr/>
          <p:nvPr/>
        </p:nvSpPr>
        <p:spPr>
          <a:xfrm>
            <a:off x="2995560" y="2839320"/>
            <a:ext cx="2924280" cy="100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6000" b="1" strike="noStrike" spc="-1">
                <a:solidFill>
                  <a:srgbClr val="FFFF00"/>
                </a:solidFill>
                <a:latin typeface="DFKai-SB"/>
                <a:ea typeface="DFKai-SB"/>
              </a:rPr>
              <a:t>不能震動的國</a:t>
            </a:r>
            <a:endParaRPr lang="en-US" sz="6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CustomShape 3"/>
          <p:cNvSpPr/>
          <p:nvPr/>
        </p:nvSpPr>
        <p:spPr>
          <a:xfrm>
            <a:off x="2645280" y="272880"/>
            <a:ext cx="344196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000" b="1" strike="noStrike" spc="-1">
                <a:solidFill>
                  <a:srgbClr val="FFFF00"/>
                </a:solidFill>
                <a:latin typeface="DFKai-SB"/>
                <a:ea typeface="DFKai-SB"/>
              </a:rPr>
              <a:t>希伯来书第 </a:t>
            </a:r>
            <a:r>
              <a:rPr lang="en-US" sz="4000" b="1" strike="noStrike" spc="-1">
                <a:solidFill>
                  <a:srgbClr val="FFFF00"/>
                </a:solidFill>
                <a:latin typeface="Consolas"/>
                <a:ea typeface="DFKai-SB"/>
              </a:rPr>
              <a:t>12</a:t>
            </a:r>
            <a:r>
              <a:rPr lang="en-US" sz="4000" b="1" strike="noStrike" spc="-1">
                <a:solidFill>
                  <a:srgbClr val="FFFF00"/>
                </a:solidFill>
                <a:latin typeface="DFKai-SB"/>
                <a:ea typeface="DFKai-SB"/>
              </a:rPr>
              <a:t> 章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56" name="CustomShape 4"/>
          <p:cNvSpPr/>
          <p:nvPr/>
        </p:nvSpPr>
        <p:spPr>
          <a:xfrm>
            <a:off x="268560" y="1410840"/>
            <a:ext cx="8435880" cy="3808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514440" indent="-514080">
              <a:lnSpc>
                <a:spcPct val="100000"/>
              </a:lnSpc>
              <a:spcBef>
                <a:spcPts val="2401"/>
              </a:spcBef>
              <a:buClr>
                <a:srgbClr val="FF0000"/>
              </a:buClr>
              <a:buSzPct val="80000"/>
              <a:buFont typeface="Consolas"/>
              <a:buAutoNum type="arabicPeriod" startAt="26"/>
            </a:pPr>
            <a:r>
              <a:rPr lang="en-US" sz="3200" b="1" strike="noStrike" spc="-1">
                <a:solidFill>
                  <a:srgbClr val="FFFFFF"/>
                </a:solidFill>
                <a:latin typeface="DFKai-SB"/>
                <a:ea typeface="DFKai-SB"/>
              </a:rPr>
              <a:t>當時他的聲音震動了地，但如今他應許說：『再一次我不單要震動地，還要震動天。』</a:t>
            </a:r>
            <a:endParaRPr lang="en-US" sz="3200" b="0" strike="noStrike" spc="-1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2401"/>
              </a:spcBef>
              <a:buClr>
                <a:srgbClr val="FF0000"/>
              </a:buClr>
              <a:buSzPct val="80000"/>
              <a:buFont typeface="Consolas"/>
              <a:buAutoNum type="arabicPeriod" startAt="26"/>
            </a:pPr>
            <a:r>
              <a:rPr lang="en-US" sz="3200" b="1" strike="noStrike" spc="-1">
                <a:solidFill>
                  <a:srgbClr val="FFFFFF"/>
                </a:solidFill>
                <a:latin typeface="DFKai-SB"/>
                <a:ea typeface="DFKai-SB"/>
              </a:rPr>
              <a:t>這再一次的話，是指明被震動的，就是受造之物都要挪去，使那</a:t>
            </a:r>
            <a:r>
              <a:rPr lang="en-US" sz="3600" b="1" u="sng" strike="noStrike" spc="-1">
                <a:solidFill>
                  <a:srgbClr val="FFFF00"/>
                </a:solidFill>
                <a:uFillTx/>
                <a:latin typeface="DFKai-SB"/>
                <a:ea typeface="DFKai-SB"/>
              </a:rPr>
              <a:t>不被震動的常存</a:t>
            </a:r>
            <a:r>
              <a:rPr lang="en-US" sz="3200" b="1" strike="noStrike" spc="-1">
                <a:solidFill>
                  <a:srgbClr val="FFFFFF"/>
                </a:solidFill>
                <a:latin typeface="DFKai-SB"/>
                <a:ea typeface="DFKai-SB"/>
              </a:rPr>
              <a:t>。</a:t>
            </a:r>
            <a:endParaRPr lang="en-US" sz="3200" b="0" strike="noStrike" spc="-1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2401"/>
              </a:spcBef>
              <a:buClr>
                <a:srgbClr val="FF0000"/>
              </a:buClr>
              <a:buSzPct val="80000"/>
              <a:buFont typeface="Consolas"/>
              <a:buAutoNum type="arabicPeriod" startAt="26"/>
            </a:pPr>
            <a:r>
              <a:rPr lang="en-US" sz="3200" b="1" strike="noStrike" spc="-1">
                <a:solidFill>
                  <a:srgbClr val="FFFFFF"/>
                </a:solidFill>
                <a:latin typeface="DFKai-SB"/>
                <a:ea typeface="DFKai-SB"/>
              </a:rPr>
              <a:t>所以，我們</a:t>
            </a:r>
            <a:r>
              <a:rPr lang="en-US" sz="3600" b="1" strike="noStrike" spc="-1">
                <a:solidFill>
                  <a:srgbClr val="FFFFFF"/>
                </a:solidFill>
                <a:latin typeface="DFKai-SB"/>
                <a:ea typeface="DFKai-SB"/>
              </a:rPr>
              <a:t>既得</a:t>
            </a:r>
            <a:r>
              <a:rPr lang="en-US" sz="3200" b="1" strike="noStrike" spc="-1">
                <a:solidFill>
                  <a:srgbClr val="FFFFFF"/>
                </a:solidFill>
                <a:latin typeface="DFKai-SB"/>
                <a:ea typeface="DFKai-SB"/>
              </a:rPr>
              <a:t>了</a:t>
            </a:r>
            <a:r>
              <a:rPr lang="en-US" sz="3600" b="1" u="sng" strike="noStrike" spc="-1">
                <a:solidFill>
                  <a:srgbClr val="FFFF00"/>
                </a:solidFill>
                <a:uFillTx/>
                <a:latin typeface="DFKai-SB"/>
                <a:ea typeface="DFKai-SB"/>
              </a:rPr>
              <a:t>不能震動的國</a:t>
            </a:r>
            <a:r>
              <a:rPr lang="en-US" sz="3200" b="1" strike="noStrike" spc="-1">
                <a:solidFill>
                  <a:srgbClr val="FFFFFF"/>
                </a:solidFill>
                <a:latin typeface="DFKai-SB"/>
                <a:ea typeface="DFKai-SB"/>
              </a:rPr>
              <a:t>，就當感恩，照　神所喜悅的，用虔誠、敬畏的心事奉　神。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57" name="TextShape 5"/>
          <p:cNvSpPr txBox="1"/>
          <p:nvPr/>
        </p:nvSpPr>
        <p:spPr>
          <a:xfrm>
            <a:off x="8610480" y="6416640"/>
            <a:ext cx="456840" cy="364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D6ECFF"/>
                </a:solidFill>
                <a:latin typeface="Corbel"/>
              </a:rPr>
              <a:t>1</a:t>
            </a:r>
            <a:endParaRPr lang="en-US" sz="28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1" dur="500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CustomShape 3"/>
          <p:cNvSpPr/>
          <p:nvPr/>
        </p:nvSpPr>
        <p:spPr>
          <a:xfrm>
            <a:off x="3087720" y="1008000"/>
            <a:ext cx="261936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000" b="1" strike="noStrike" spc="-1">
                <a:solidFill>
                  <a:srgbClr val="FFFF00"/>
                </a:solidFill>
                <a:latin typeface="DFKai-SB"/>
                <a:ea typeface="DFKai-SB"/>
              </a:rPr>
              <a:t>何谓不能震動的國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61" name="TextShape 4"/>
          <p:cNvSpPr txBox="1"/>
          <p:nvPr/>
        </p:nvSpPr>
        <p:spPr>
          <a:xfrm>
            <a:off x="8610480" y="6416640"/>
            <a:ext cx="456840" cy="364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D6ECFF"/>
                </a:solidFill>
                <a:latin typeface="Corbel"/>
              </a:rPr>
              <a:t>2</a:t>
            </a:r>
            <a:endParaRPr lang="en-US" sz="2800" b="0" strike="noStrike" spc="-1">
              <a:latin typeface="Times New Roman"/>
            </a:endParaRPr>
          </a:p>
        </p:txBody>
      </p:sp>
      <p:pic>
        <p:nvPicPr>
          <p:cNvPr id="62" name="Picture 6"/>
          <p:cNvPicPr/>
          <p:nvPr/>
        </p:nvPicPr>
        <p:blipFill>
          <a:blip r:embed="rId2"/>
          <a:stretch/>
        </p:blipFill>
        <p:spPr>
          <a:xfrm>
            <a:off x="147240" y="3018960"/>
            <a:ext cx="7036920" cy="2057040"/>
          </a:xfrm>
          <a:prstGeom prst="rect">
            <a:avLst/>
          </a:prstGeom>
          <a:ln w="9360">
            <a:noFill/>
          </a:ln>
        </p:spPr>
      </p:pic>
      <p:grpSp>
        <p:nvGrpSpPr>
          <p:cNvPr id="63" name="Group 5"/>
          <p:cNvGrpSpPr/>
          <p:nvPr/>
        </p:nvGrpSpPr>
        <p:grpSpPr>
          <a:xfrm>
            <a:off x="6589080" y="1676520"/>
            <a:ext cx="2877480" cy="4356360"/>
            <a:chOff x="6589080" y="1676520"/>
            <a:chExt cx="2877480" cy="4356360"/>
          </a:xfrm>
        </p:grpSpPr>
        <p:sp>
          <p:nvSpPr>
            <p:cNvPr id="64" name="CustomShape 6"/>
            <p:cNvSpPr/>
            <p:nvPr/>
          </p:nvSpPr>
          <p:spPr>
            <a:xfrm>
              <a:off x="6589080" y="1676520"/>
              <a:ext cx="2877480" cy="4356360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  <a:alpha val="60000"/>
              </a:schemeClr>
            </a:solidFill>
            <a:ln>
              <a:round/>
            </a:ln>
            <a:effectLst>
              <a:softEdge rad="635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5" name="CustomShape 7"/>
            <p:cNvSpPr/>
            <p:nvPr/>
          </p:nvSpPr>
          <p:spPr>
            <a:xfrm>
              <a:off x="7522560" y="2482200"/>
              <a:ext cx="1034640" cy="94356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800" b="1" strike="noStrike" spc="-1">
                  <a:solidFill>
                    <a:srgbClr val="66FF66"/>
                  </a:solidFill>
                  <a:latin typeface="DFKai-SB"/>
                  <a:ea typeface="DFKai-SB"/>
                </a:rPr>
                <a:t>不能</a:t>
              </a:r>
              <a:endParaRPr lang="en-US" sz="28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2800" b="1" strike="noStrike" spc="-1">
                  <a:solidFill>
                    <a:srgbClr val="66FF66"/>
                  </a:solidFill>
                  <a:latin typeface="DFKai-SB"/>
                  <a:ea typeface="DFKai-SB"/>
                </a:rPr>
                <a:t>震動的國</a:t>
              </a:r>
              <a:endParaRPr lang="en-US" sz="2800" b="0" strike="noStrike" spc="-1">
                <a:latin typeface="Arial"/>
              </a:endParaRPr>
            </a:p>
          </p:txBody>
        </p:sp>
        <p:sp>
          <p:nvSpPr>
            <p:cNvPr id="66" name="CustomShape 8"/>
            <p:cNvSpPr/>
            <p:nvPr/>
          </p:nvSpPr>
          <p:spPr>
            <a:xfrm>
              <a:off x="7288200" y="3672000"/>
              <a:ext cx="1702800" cy="1173960"/>
            </a:xfrm>
            <a:prstGeom prst="rect">
              <a:avLst/>
            </a:prstGeom>
            <a:noFill/>
            <a:ln w="9360">
              <a:noFill/>
            </a:ln>
            <a:effectLst>
              <a:outerShdw blurRad="5080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spAutoFit/>
            </a:bodyPr>
            <a:lstStyle/>
            <a:p>
              <a:pPr>
                <a:lnSpc>
                  <a:spcPct val="100000"/>
                </a:lnSpc>
                <a:spcBef>
                  <a:spcPts val="1800"/>
                </a:spcBef>
              </a:pPr>
              <a:r>
                <a:rPr lang="en-US" sz="2800" b="1" strike="noStrike" spc="-1">
                  <a:solidFill>
                    <a:srgbClr val="FFFF00"/>
                  </a:solidFill>
                  <a:latin typeface="DFKai-SB"/>
                  <a:ea typeface="DFKai-SB"/>
                </a:rPr>
                <a:t>常存不变</a:t>
              </a:r>
              <a:endParaRPr lang="en-US" sz="28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  <a:spcBef>
                  <a:spcPts val="1800"/>
                </a:spcBef>
              </a:pPr>
              <a:r>
                <a:rPr lang="en-US" sz="2800" b="1" strike="noStrike" spc="-1">
                  <a:solidFill>
                    <a:srgbClr val="FFFF00"/>
                  </a:solidFill>
                  <a:latin typeface="DFKai-SB"/>
                  <a:ea typeface="DFKai-SB"/>
                </a:rPr>
                <a:t>不被震動</a:t>
              </a:r>
              <a:endParaRPr lang="en-US" sz="2800" b="0" strike="noStrike" spc="-1">
                <a:latin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" name="CustomShape 3"/>
          <p:cNvSpPr/>
          <p:nvPr/>
        </p:nvSpPr>
        <p:spPr>
          <a:xfrm>
            <a:off x="3715920" y="300600"/>
            <a:ext cx="109548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000" b="1" strike="noStrike" spc="-1">
                <a:solidFill>
                  <a:srgbClr val="FFFF00"/>
                </a:solidFill>
                <a:latin typeface="DFKai-SB"/>
                <a:ea typeface="DFKai-SB"/>
              </a:rPr>
              <a:t>西奈山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70" name="CustomShape 4"/>
          <p:cNvSpPr/>
          <p:nvPr/>
        </p:nvSpPr>
        <p:spPr>
          <a:xfrm>
            <a:off x="268560" y="1410840"/>
            <a:ext cx="8435880" cy="298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514440" indent="-514080">
              <a:lnSpc>
                <a:spcPct val="100000"/>
              </a:lnSpc>
              <a:spcBef>
                <a:spcPts val="1199"/>
              </a:spcBef>
              <a:buClr>
                <a:srgbClr val="FF0000"/>
              </a:buClr>
              <a:buSzPct val="80000"/>
              <a:buFont typeface="Consolas"/>
              <a:buAutoNum type="arabicPeriod" startAt="18"/>
            </a:pPr>
            <a:r>
              <a:rPr lang="en-US" sz="3200" b="0" strike="noStrike" spc="-1">
                <a:solidFill>
                  <a:srgbClr val="FFFFFF"/>
                </a:solidFill>
                <a:latin typeface="DFKai-SB"/>
                <a:ea typeface="DFKai-SB"/>
              </a:rPr>
              <a:t>你們原不是來到那能摸的山；此山有火焰、密雲、黑暗、暴風、</a:t>
            </a:r>
            <a:endParaRPr lang="en-US" sz="3200" b="0" strike="noStrike" spc="-1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199"/>
              </a:spcBef>
              <a:buClr>
                <a:srgbClr val="FF0000"/>
              </a:buClr>
              <a:buSzPct val="80000"/>
              <a:buFont typeface="Consolas"/>
              <a:buAutoNum type="arabicPeriod" startAt="18"/>
            </a:pPr>
            <a:r>
              <a:rPr lang="en-US" sz="3200" b="0" strike="noStrike" spc="-1">
                <a:solidFill>
                  <a:srgbClr val="FFFFFF"/>
                </a:solidFill>
                <a:latin typeface="DFKai-SB"/>
                <a:ea typeface="DFKai-SB"/>
              </a:rPr>
              <a:t>角聲與說話的聲音。那些聽見這聲音的，都求不要再向他們說話。</a:t>
            </a:r>
            <a:endParaRPr lang="en-US" sz="3200" b="0" strike="noStrike" spc="-1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199"/>
              </a:spcBef>
              <a:buClr>
                <a:srgbClr val="FF0000"/>
              </a:buClr>
              <a:buSzPct val="80000"/>
              <a:buFont typeface="Consolas"/>
              <a:buAutoNum type="arabicPeriod" startAt="18"/>
            </a:pPr>
            <a:r>
              <a:rPr lang="en-US" sz="3200" b="0" strike="noStrike" spc="-1">
                <a:solidFill>
                  <a:srgbClr val="FFFFFF"/>
                </a:solidFill>
                <a:latin typeface="DFKai-SB"/>
                <a:ea typeface="DFKai-SB"/>
              </a:rPr>
              <a:t>因為他們當不起所命他們的話，說，『靠近這山的，即便是走獸，也要用石頭打死。』</a:t>
            </a:r>
            <a:endParaRPr lang="en-US" sz="3200" b="0" strike="noStrike" spc="-1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199"/>
              </a:spcBef>
              <a:buClr>
                <a:srgbClr val="FF0000"/>
              </a:buClr>
              <a:buSzPct val="80000"/>
              <a:buFont typeface="Consolas"/>
              <a:buAutoNum type="arabicPeriod" startAt="18"/>
            </a:pPr>
            <a:r>
              <a:rPr lang="en-US" sz="3200" b="0" strike="noStrike" spc="-1">
                <a:solidFill>
                  <a:srgbClr val="FFFFFF"/>
                </a:solidFill>
                <a:latin typeface="DFKai-SB"/>
                <a:ea typeface="DFKai-SB"/>
              </a:rPr>
              <a:t>所見的極其可怕，甚至摩西說：『我甚是恐懼戰兢。』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71" name="TextShape 5"/>
          <p:cNvSpPr txBox="1"/>
          <p:nvPr/>
        </p:nvSpPr>
        <p:spPr>
          <a:xfrm>
            <a:off x="8610480" y="6416640"/>
            <a:ext cx="456840" cy="364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D6ECFF"/>
                </a:solidFill>
                <a:latin typeface="Corbel"/>
              </a:rPr>
              <a:t>3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72" name="CustomShape 6"/>
          <p:cNvSpPr/>
          <p:nvPr/>
        </p:nvSpPr>
        <p:spPr>
          <a:xfrm>
            <a:off x="7017840" y="1041480"/>
            <a:ext cx="16470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FFFF00"/>
                </a:solidFill>
                <a:latin typeface="DFKai-SB"/>
                <a:ea typeface="DFKai-SB"/>
              </a:rPr>
              <a:t>希伯来书第 </a:t>
            </a:r>
            <a:r>
              <a:rPr lang="en-US" sz="1800" b="1" strike="noStrike" spc="-1">
                <a:solidFill>
                  <a:srgbClr val="FFFF00"/>
                </a:solidFill>
                <a:latin typeface="Corbel"/>
                <a:ea typeface="DFKai-SB"/>
              </a:rPr>
              <a:t>12</a:t>
            </a:r>
            <a:r>
              <a:rPr lang="en-US" sz="1800" b="1" strike="noStrike" spc="-1">
                <a:solidFill>
                  <a:srgbClr val="FFFF00"/>
                </a:solidFill>
                <a:latin typeface="DFKai-SB"/>
                <a:ea typeface="DFKai-SB"/>
              </a:rPr>
              <a:t> 章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5" name="CustomShape 3"/>
          <p:cNvSpPr/>
          <p:nvPr/>
        </p:nvSpPr>
        <p:spPr>
          <a:xfrm>
            <a:off x="3387600" y="308880"/>
            <a:ext cx="200988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000" b="1" strike="noStrike" spc="-1">
                <a:solidFill>
                  <a:srgbClr val="FFFF00"/>
                </a:solidFill>
                <a:latin typeface="DFKai-SB"/>
                <a:ea typeface="DFKai-SB"/>
              </a:rPr>
              <a:t>西奈山的震動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76" name="CustomShape 4"/>
          <p:cNvSpPr/>
          <p:nvPr/>
        </p:nvSpPr>
        <p:spPr>
          <a:xfrm>
            <a:off x="277560" y="1231560"/>
            <a:ext cx="8866080" cy="4691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514440" indent="-514080">
              <a:lnSpc>
                <a:spcPct val="100000"/>
              </a:lnSpc>
              <a:spcBef>
                <a:spcPts val="1199"/>
              </a:spcBef>
            </a:pPr>
            <a:r>
              <a:rPr lang="en-US" sz="3200" b="0" strike="noStrike" spc="-1">
                <a:solidFill>
                  <a:srgbClr val="F7A1CA"/>
                </a:solidFill>
                <a:latin typeface="DFKai-SB"/>
                <a:ea typeface="DFKai-SB"/>
              </a:rPr>
              <a:t>一.</a:t>
            </a:r>
            <a:r>
              <a:rPr lang="en-US" sz="3200" b="0" strike="noStrike" spc="-1">
                <a:solidFill>
                  <a:srgbClr val="FFFFFF"/>
                </a:solidFill>
                <a:latin typeface="DFKai-SB"/>
                <a:ea typeface="DFKai-SB"/>
              </a:rPr>
              <a:t> </a:t>
            </a:r>
            <a:r>
              <a:rPr lang="en-US" sz="3600" b="1" strike="noStrike" spc="-1">
                <a:solidFill>
                  <a:srgbClr val="F7A1CA"/>
                </a:solidFill>
                <a:latin typeface="DFKai-SB"/>
                <a:ea typeface="DFKai-SB"/>
              </a:rPr>
              <a:t>信念</a:t>
            </a:r>
            <a:endParaRPr lang="en-US" sz="3600" b="0" strike="noStrike" spc="-1">
              <a:latin typeface="Arial"/>
            </a:endParaRPr>
          </a:p>
          <a:p>
            <a:pPr marL="1374840" indent="-514080">
              <a:lnSpc>
                <a:spcPct val="100000"/>
              </a:lnSpc>
              <a:spcBef>
                <a:spcPts val="1199"/>
              </a:spcBef>
            </a:pPr>
            <a:r>
              <a:rPr lang="en-US" sz="3200" b="1" strike="noStrike" spc="-1">
                <a:solidFill>
                  <a:srgbClr val="FFFFFF"/>
                </a:solidFill>
                <a:latin typeface="Corbel"/>
                <a:ea typeface="DFKai-SB"/>
              </a:rPr>
              <a:t> </a:t>
            </a:r>
            <a:r>
              <a:rPr lang="en-US" sz="2800" b="1" strike="noStrike" spc="-1">
                <a:solidFill>
                  <a:srgbClr val="FFC000"/>
                </a:solidFill>
                <a:latin typeface="DFKai-SB"/>
                <a:ea typeface="DFKai-SB"/>
              </a:rPr>
              <a:t>耶和华</a:t>
            </a:r>
            <a:endParaRPr lang="en-US" sz="2800" b="0" strike="noStrike" spc="-1">
              <a:latin typeface="Arial"/>
            </a:endParaRPr>
          </a:p>
          <a:p>
            <a:pPr marL="1832040" lvl="1" indent="-514080">
              <a:lnSpc>
                <a:spcPct val="100000"/>
              </a:lnSpc>
              <a:spcBef>
                <a:spcPts val="1199"/>
              </a:spcBef>
              <a:buClr>
                <a:srgbClr val="FF0000"/>
              </a:buClr>
              <a:buSzPct val="80000"/>
              <a:buFont typeface="Wingdings" charset="2"/>
              <a:buChar char=""/>
            </a:pPr>
            <a:r>
              <a:rPr lang="en-US" sz="2400" b="1" strike="noStrike" spc="-1">
                <a:solidFill>
                  <a:srgbClr val="FFFFFF"/>
                </a:solidFill>
                <a:latin typeface="Corbel"/>
                <a:ea typeface="DFKai-SB"/>
              </a:rPr>
              <a:t>以神迹奇事晓喻百姓，祂是 以色列民的神</a:t>
            </a:r>
            <a:endParaRPr lang="en-US" sz="2400" b="0" strike="noStrike" spc="-1">
              <a:latin typeface="Arial"/>
            </a:endParaRPr>
          </a:p>
          <a:p>
            <a:pPr marL="1832040" lvl="1" indent="-514080">
              <a:lnSpc>
                <a:spcPct val="100000"/>
              </a:lnSpc>
              <a:spcBef>
                <a:spcPts val="1199"/>
              </a:spcBef>
              <a:buClr>
                <a:srgbClr val="FF0000"/>
              </a:buClr>
              <a:buSzPct val="80000"/>
              <a:buFont typeface="Wingdings" charset="2"/>
              <a:buChar char=""/>
            </a:pPr>
            <a:r>
              <a:rPr lang="en-US" sz="2400" b="1" strike="noStrike" spc="-1">
                <a:solidFill>
                  <a:srgbClr val="FFFFFF"/>
                </a:solidFill>
                <a:latin typeface="Corbel"/>
                <a:ea typeface="DFKai-SB"/>
              </a:rPr>
              <a:t>神迹是引人见主的途径，认识行神迹的主是目的</a:t>
            </a:r>
            <a:endParaRPr lang="en-US" sz="2400" b="0" strike="noStrike" spc="-1">
              <a:latin typeface="Arial"/>
            </a:endParaRPr>
          </a:p>
          <a:p>
            <a:pPr marL="1374840" indent="-514080">
              <a:lnSpc>
                <a:spcPct val="100000"/>
              </a:lnSpc>
              <a:spcBef>
                <a:spcPts val="1199"/>
              </a:spcBef>
            </a:pPr>
            <a:r>
              <a:rPr lang="en-US" sz="2800" b="1" strike="noStrike" spc="-1">
                <a:solidFill>
                  <a:srgbClr val="FFC000"/>
                </a:solidFill>
                <a:latin typeface="DFKai-SB"/>
                <a:ea typeface="DFKai-SB"/>
              </a:rPr>
              <a:t>百姓</a:t>
            </a:r>
            <a:endParaRPr lang="en-US" sz="2800" b="0" strike="noStrike" spc="-1">
              <a:latin typeface="Arial"/>
            </a:endParaRPr>
          </a:p>
          <a:p>
            <a:pPr marL="1832040" lvl="1" indent="-514080">
              <a:lnSpc>
                <a:spcPct val="100000"/>
              </a:lnSpc>
              <a:spcBef>
                <a:spcPts val="1199"/>
              </a:spcBef>
              <a:buClr>
                <a:srgbClr val="FF0000"/>
              </a:buClr>
              <a:buSzPct val="80000"/>
              <a:buFont typeface="Wingdings" charset="2"/>
              <a:buChar char=""/>
            </a:pPr>
            <a:r>
              <a:rPr lang="en-US" sz="2400" b="1" strike="noStrike" spc="-1">
                <a:solidFill>
                  <a:srgbClr val="FFFFFF"/>
                </a:solidFill>
                <a:latin typeface="Corbel"/>
                <a:ea typeface="DFKai-SB"/>
              </a:rPr>
              <a:t>本末倒置，抱怨、退缩</a:t>
            </a:r>
            <a:endParaRPr lang="en-US" sz="2400" b="0" strike="noStrike" spc="-1">
              <a:latin typeface="Arial"/>
            </a:endParaRPr>
          </a:p>
          <a:p>
            <a:pPr marL="917640" indent="-2880">
              <a:lnSpc>
                <a:spcPct val="100000"/>
              </a:lnSpc>
              <a:spcBef>
                <a:spcPts val="1199"/>
              </a:spcBef>
            </a:pPr>
            <a:r>
              <a:rPr lang="en-US" sz="2800" b="1" strike="noStrike" spc="-1">
                <a:solidFill>
                  <a:srgbClr val="FFC000"/>
                </a:solidFill>
                <a:latin typeface="DFKai-SB"/>
                <a:ea typeface="DFKai-SB"/>
              </a:rPr>
              <a:t>教训</a:t>
            </a:r>
            <a:endParaRPr lang="en-US" sz="2800" b="0" strike="noStrike" spc="-1">
              <a:latin typeface="Arial"/>
            </a:endParaRPr>
          </a:p>
          <a:p>
            <a:pPr marL="1832040" lvl="1" indent="-514080">
              <a:lnSpc>
                <a:spcPct val="100000"/>
              </a:lnSpc>
              <a:spcBef>
                <a:spcPts val="1199"/>
              </a:spcBef>
              <a:buClr>
                <a:srgbClr val="FF0000"/>
              </a:buClr>
              <a:buSzPct val="80000"/>
              <a:buFont typeface="Wingdings" charset="2"/>
              <a:buChar char=""/>
            </a:pPr>
            <a:r>
              <a:rPr lang="en-US" sz="3600" b="1" strike="noStrike" spc="-1">
                <a:solidFill>
                  <a:srgbClr val="FFFF00"/>
                </a:solidFill>
                <a:latin typeface="DFKai-SB"/>
                <a:ea typeface="DFKai-SB"/>
              </a:rPr>
              <a:t>寻求行神迹的主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77" name="TextShape 5"/>
          <p:cNvSpPr txBox="1"/>
          <p:nvPr/>
        </p:nvSpPr>
        <p:spPr>
          <a:xfrm>
            <a:off x="8610480" y="6416640"/>
            <a:ext cx="456840" cy="364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D6ECFF"/>
                </a:solidFill>
                <a:latin typeface="Corbel"/>
              </a:rPr>
              <a:t>4</a:t>
            </a:r>
            <a:endParaRPr lang="en-US" sz="28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" name="CustomShape 3"/>
          <p:cNvSpPr/>
          <p:nvPr/>
        </p:nvSpPr>
        <p:spPr>
          <a:xfrm>
            <a:off x="3387600" y="308880"/>
            <a:ext cx="200988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000" b="1" strike="noStrike" spc="-1">
                <a:solidFill>
                  <a:srgbClr val="FFFF00"/>
                </a:solidFill>
                <a:latin typeface="DFKai-SB"/>
                <a:ea typeface="DFKai-SB"/>
              </a:rPr>
              <a:t>西奈山的震動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81" name="CustomShape 4"/>
          <p:cNvSpPr/>
          <p:nvPr/>
        </p:nvSpPr>
        <p:spPr>
          <a:xfrm>
            <a:off x="277560" y="1231560"/>
            <a:ext cx="8561520" cy="4996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514440" indent="-514080">
              <a:lnSpc>
                <a:spcPct val="100000"/>
              </a:lnSpc>
              <a:spcBef>
                <a:spcPts val="1199"/>
              </a:spcBef>
            </a:pPr>
            <a:r>
              <a:rPr lang="en-US" sz="3200" b="0" strike="noStrike" spc="-1">
                <a:solidFill>
                  <a:srgbClr val="F7A1CA"/>
                </a:solidFill>
                <a:latin typeface="DFKai-SB"/>
                <a:ea typeface="DFKai-SB"/>
              </a:rPr>
              <a:t>二.</a:t>
            </a:r>
            <a:r>
              <a:rPr lang="en-US" sz="3200" b="0" strike="noStrike" spc="-1">
                <a:solidFill>
                  <a:srgbClr val="FFFFFF"/>
                </a:solidFill>
                <a:latin typeface="DFKai-SB"/>
                <a:ea typeface="DFKai-SB"/>
              </a:rPr>
              <a:t> </a:t>
            </a:r>
            <a:r>
              <a:rPr lang="en-US" sz="3600" b="1" strike="noStrike" spc="-1">
                <a:solidFill>
                  <a:srgbClr val="F7A1CA"/>
                </a:solidFill>
                <a:latin typeface="DFKai-SB"/>
                <a:ea typeface="DFKai-SB"/>
              </a:rPr>
              <a:t>环境</a:t>
            </a:r>
            <a:endParaRPr lang="en-US" sz="3600" b="0" strike="noStrike" spc="-1">
              <a:latin typeface="Arial"/>
            </a:endParaRPr>
          </a:p>
          <a:p>
            <a:pPr marL="1374840" indent="-514080">
              <a:lnSpc>
                <a:spcPct val="100000"/>
              </a:lnSpc>
              <a:spcBef>
                <a:spcPts val="1199"/>
              </a:spcBef>
            </a:pPr>
            <a:r>
              <a:rPr lang="en-US" sz="3200" b="1" strike="noStrike" spc="-1">
                <a:solidFill>
                  <a:srgbClr val="FFFFFF"/>
                </a:solidFill>
                <a:latin typeface="Corbel"/>
                <a:ea typeface="DFKai-SB"/>
              </a:rPr>
              <a:t> </a:t>
            </a:r>
            <a:r>
              <a:rPr lang="en-US" sz="2800" b="1" strike="noStrike" spc="-1">
                <a:solidFill>
                  <a:srgbClr val="FFC000"/>
                </a:solidFill>
                <a:latin typeface="DFKai-SB"/>
                <a:ea typeface="DFKai-SB"/>
              </a:rPr>
              <a:t>耶和华</a:t>
            </a:r>
            <a:endParaRPr lang="en-US" sz="2800" b="0" strike="noStrike" spc="-1">
              <a:latin typeface="Arial"/>
            </a:endParaRPr>
          </a:p>
          <a:p>
            <a:pPr marL="1316160" indent="-514080">
              <a:lnSpc>
                <a:spcPct val="100000"/>
              </a:lnSpc>
            </a:pPr>
            <a:r>
              <a:rPr lang="en-US" sz="2400" b="1" strike="noStrike" spc="-1">
                <a:solidFill>
                  <a:srgbClr val="FFFFFF"/>
                </a:solidFill>
                <a:latin typeface="Corbel"/>
                <a:ea typeface="DFKai-SB"/>
              </a:rPr>
              <a:t>让百姓瞻仰耶和华的威严与尊荣</a:t>
            </a:r>
            <a:endParaRPr lang="en-US" sz="2400" b="0" strike="noStrike" spc="-1">
              <a:latin typeface="Arial"/>
            </a:endParaRPr>
          </a:p>
          <a:p>
            <a:pPr marL="1374840" indent="-514080">
              <a:lnSpc>
                <a:spcPct val="100000"/>
              </a:lnSpc>
              <a:spcBef>
                <a:spcPts val="1199"/>
              </a:spcBef>
            </a:pPr>
            <a:r>
              <a:rPr lang="en-US" sz="2800" b="1" strike="noStrike" spc="-1">
                <a:solidFill>
                  <a:srgbClr val="FFC000"/>
                </a:solidFill>
                <a:latin typeface="DFKai-SB"/>
                <a:ea typeface="DFKai-SB"/>
              </a:rPr>
              <a:t>百姓</a:t>
            </a:r>
            <a:endParaRPr lang="en-US" sz="2800" b="0" strike="noStrike" spc="-1">
              <a:latin typeface="Arial"/>
            </a:endParaRPr>
          </a:p>
          <a:p>
            <a:pPr marL="1832040" lvl="1" indent="-514080">
              <a:lnSpc>
                <a:spcPct val="100000"/>
              </a:lnSpc>
              <a:spcBef>
                <a:spcPts val="1199"/>
              </a:spcBef>
              <a:buClr>
                <a:srgbClr val="FF0000"/>
              </a:buClr>
              <a:buSzPct val="80000"/>
              <a:buFont typeface="Wingdings" charset="2"/>
              <a:buChar char=""/>
            </a:pPr>
            <a:r>
              <a:rPr lang="en-US" sz="2400" b="1" strike="noStrike" spc="-1">
                <a:solidFill>
                  <a:srgbClr val="FFFFFF"/>
                </a:solidFill>
                <a:latin typeface="Corbel"/>
                <a:ea typeface="DFKai-SB"/>
              </a:rPr>
              <a:t>来到摸得着的山</a:t>
            </a:r>
            <a:endParaRPr lang="en-US" sz="2400" b="0" strike="noStrike" spc="-1">
              <a:latin typeface="Arial"/>
            </a:endParaRPr>
          </a:p>
          <a:p>
            <a:pPr marL="1832040" lvl="1" indent="-514080">
              <a:lnSpc>
                <a:spcPct val="100000"/>
              </a:lnSpc>
              <a:spcBef>
                <a:spcPts val="1199"/>
              </a:spcBef>
              <a:buClr>
                <a:srgbClr val="FF0000"/>
              </a:buClr>
              <a:buSzPct val="80000"/>
              <a:buFont typeface="Wingdings" charset="2"/>
              <a:buChar char=""/>
            </a:pPr>
            <a:r>
              <a:rPr lang="en-US" sz="2400" b="1" strike="noStrike" spc="-1">
                <a:solidFill>
                  <a:srgbClr val="FFFFFF"/>
                </a:solidFill>
                <a:latin typeface="Corbel"/>
                <a:ea typeface="DFKai-SB"/>
              </a:rPr>
              <a:t>看到火焰、密雲、黑暗、暴風</a:t>
            </a:r>
            <a:endParaRPr lang="en-US" sz="2400" b="0" strike="noStrike" spc="-1">
              <a:latin typeface="Arial"/>
            </a:endParaRPr>
          </a:p>
          <a:p>
            <a:pPr marL="1832040" lvl="1" indent="-514080">
              <a:lnSpc>
                <a:spcPct val="100000"/>
              </a:lnSpc>
              <a:spcBef>
                <a:spcPts val="1199"/>
              </a:spcBef>
              <a:buClr>
                <a:srgbClr val="FF0000"/>
              </a:buClr>
              <a:buSzPct val="80000"/>
              <a:buFont typeface="Wingdings" charset="2"/>
              <a:buChar char=""/>
            </a:pPr>
            <a:r>
              <a:rPr lang="en-US" sz="2400" b="1" strike="noStrike" spc="-1">
                <a:solidFill>
                  <a:srgbClr val="FFFFFF"/>
                </a:solidFill>
                <a:latin typeface="Corbel"/>
                <a:ea typeface="DFKai-SB"/>
              </a:rPr>
              <a:t>听到角声、雷声</a:t>
            </a:r>
            <a:endParaRPr lang="en-US" sz="2400" b="0" strike="noStrike" spc="-1">
              <a:latin typeface="Arial"/>
            </a:endParaRPr>
          </a:p>
          <a:p>
            <a:pPr marL="1430280" indent="-514080">
              <a:lnSpc>
                <a:spcPct val="100000"/>
              </a:lnSpc>
              <a:spcBef>
                <a:spcPts val="1199"/>
              </a:spcBef>
            </a:pPr>
            <a:r>
              <a:rPr lang="en-US" sz="2800" b="1" strike="noStrike" spc="-1">
                <a:solidFill>
                  <a:srgbClr val="FFC000"/>
                </a:solidFill>
                <a:latin typeface="DFKai-SB"/>
                <a:ea typeface="DFKai-SB"/>
              </a:rPr>
              <a:t>教训</a:t>
            </a:r>
            <a:endParaRPr lang="en-US" sz="2800" b="0" strike="noStrike" spc="-1">
              <a:latin typeface="Arial"/>
            </a:endParaRPr>
          </a:p>
          <a:p>
            <a:pPr marL="1832040" lvl="1" indent="-514080">
              <a:lnSpc>
                <a:spcPct val="100000"/>
              </a:lnSpc>
              <a:spcBef>
                <a:spcPts val="1199"/>
              </a:spcBef>
              <a:buClr>
                <a:srgbClr val="FF0000"/>
              </a:buClr>
              <a:buSzPct val="80000"/>
              <a:buFont typeface="Wingdings" charset="2"/>
              <a:buChar char=""/>
            </a:pPr>
            <a:r>
              <a:rPr lang="en-US" sz="3200" b="1" strike="noStrike" spc="-1">
                <a:solidFill>
                  <a:srgbClr val="FFFF00"/>
                </a:solidFill>
                <a:latin typeface="DFKai-SB"/>
                <a:ea typeface="DFKai-SB"/>
              </a:rPr>
              <a:t>分辨现实与真实，看见掌握环境的主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82" name="TextShape 5"/>
          <p:cNvSpPr txBox="1"/>
          <p:nvPr/>
        </p:nvSpPr>
        <p:spPr>
          <a:xfrm>
            <a:off x="8610480" y="6416640"/>
            <a:ext cx="456840" cy="364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D6ECFF"/>
                </a:solidFill>
                <a:latin typeface="Corbel"/>
              </a:rPr>
              <a:t>5</a:t>
            </a:r>
            <a:endParaRPr lang="en-US" sz="28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2"/>
          <p:cNvPicPr/>
          <p:nvPr/>
        </p:nvPicPr>
        <p:blipFill>
          <a:blip r:embed="rId2"/>
          <a:stretch/>
        </p:blipFill>
        <p:spPr>
          <a:xfrm>
            <a:off x="2044080" y="0"/>
            <a:ext cx="5143320" cy="6857640"/>
          </a:xfrm>
          <a:prstGeom prst="rect">
            <a:avLst/>
          </a:prstGeom>
          <a:ln>
            <a:noFill/>
          </a:ln>
        </p:spPr>
      </p:pic>
      <p:sp>
        <p:nvSpPr>
          <p:cNvPr id="84" name="CustomShape 1"/>
          <p:cNvSpPr/>
          <p:nvPr/>
        </p:nvSpPr>
        <p:spPr>
          <a:xfrm>
            <a:off x="8686800" y="6492960"/>
            <a:ext cx="4568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D6ECFF"/>
                </a:solidFill>
                <a:latin typeface="Corbel"/>
              </a:rPr>
              <a:t>6</a:t>
            </a: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8610480" y="6416640"/>
            <a:ext cx="456840" cy="364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fld id="{86595F7C-1DB7-4F92-853D-B9263C5D03EC}" type="slidenum">
              <a:rPr lang="en-US" sz="1200" b="0" strike="noStrike" spc="-1">
                <a:solidFill>
                  <a:srgbClr val="D6ECFF"/>
                </a:solidFill>
                <a:latin typeface="Corbel"/>
              </a:rPr>
              <a:t>8</a:t>
            </a:fld>
            <a:endParaRPr lang="en-US" sz="1200" b="0" strike="noStrike" spc="-1">
              <a:latin typeface="Times New Roman"/>
            </a:endParaRPr>
          </a:p>
        </p:txBody>
      </p:sp>
      <p:pic>
        <p:nvPicPr>
          <p:cNvPr id="86" name="Picture 2"/>
          <p:cNvPicPr/>
          <p:nvPr/>
        </p:nvPicPr>
        <p:blipFill>
          <a:blip r:embed="rId2">
            <a:lum contrast="20000"/>
          </a:blip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87" name="CustomShape 2"/>
          <p:cNvSpPr/>
          <p:nvPr/>
        </p:nvSpPr>
        <p:spPr>
          <a:xfrm>
            <a:off x="8686800" y="6492960"/>
            <a:ext cx="4568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000000"/>
                </a:solidFill>
                <a:latin typeface="Corbel"/>
              </a:rPr>
              <a:t>7</a:t>
            </a: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8610480" y="6416640"/>
            <a:ext cx="456840" cy="364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fld id="{3C0C0B71-EF80-46DC-AEE6-8286DDAEB69F}" type="slidenum">
              <a:rPr lang="en-US" sz="1200" b="0" strike="noStrike" spc="-1">
                <a:solidFill>
                  <a:srgbClr val="D6ECFF"/>
                </a:solidFill>
                <a:latin typeface="Corbel"/>
              </a:rPr>
              <a:t>9</a:t>
            </a:fld>
            <a:endParaRPr lang="en-US" sz="1200" b="0" strike="noStrike" spc="-1">
              <a:latin typeface="Times New Roman"/>
            </a:endParaRPr>
          </a:p>
        </p:txBody>
      </p:sp>
      <p:pic>
        <p:nvPicPr>
          <p:cNvPr id="89" name="Picture 5"/>
          <p:cNvPicPr/>
          <p:nvPr/>
        </p:nvPicPr>
        <p:blipFill>
          <a:blip r:embed="rId2"/>
          <a:stretch/>
        </p:blipFill>
        <p:spPr>
          <a:xfrm>
            <a:off x="2057400" y="0"/>
            <a:ext cx="5143320" cy="6857640"/>
          </a:xfrm>
          <a:prstGeom prst="rect">
            <a:avLst/>
          </a:prstGeom>
          <a:ln>
            <a:noFill/>
          </a:ln>
        </p:spPr>
      </p:pic>
      <p:pic>
        <p:nvPicPr>
          <p:cNvPr id="90" name="Picture 3"/>
          <p:cNvPicPr/>
          <p:nvPr/>
        </p:nvPicPr>
        <p:blipFill>
          <a:blip r:embed="rId3"/>
          <a:stretch/>
        </p:blipFill>
        <p:spPr>
          <a:xfrm>
            <a:off x="4572000" y="3429000"/>
            <a:ext cx="4571640" cy="3428640"/>
          </a:xfrm>
          <a:prstGeom prst="rect">
            <a:avLst/>
          </a:prstGeom>
          <a:ln>
            <a:noFill/>
          </a:ln>
          <a:effectLst>
            <a:outerShdw blurRad="50800" dist="37674" dir="13500000" algn="br" rotWithShape="0">
              <a:srgbClr val="000000">
                <a:alpha val="40000"/>
              </a:srgbClr>
            </a:outerShdw>
          </a:effectLst>
        </p:spPr>
      </p:pic>
      <p:pic>
        <p:nvPicPr>
          <p:cNvPr id="91" name="Picture 2"/>
          <p:cNvPicPr/>
          <p:nvPr/>
        </p:nvPicPr>
        <p:blipFill>
          <a:blip r:embed="rId4"/>
          <a:stretch/>
        </p:blipFill>
        <p:spPr>
          <a:xfrm>
            <a:off x="0" y="0"/>
            <a:ext cx="2781000" cy="3708000"/>
          </a:xfrm>
          <a:prstGeom prst="rect">
            <a:avLst/>
          </a:prstGeom>
          <a:ln>
            <a:noFill/>
          </a:ln>
          <a:effectLst>
            <a:outerShdw blurRad="63500" dist="50402" dir="2700000" algn="tl" rotWithShape="0">
              <a:schemeClr val="bg1">
                <a:alpha val="40000"/>
              </a:schemeClr>
            </a:outerShdw>
          </a:effectLst>
        </p:spPr>
      </p:pic>
      <p:pic>
        <p:nvPicPr>
          <p:cNvPr id="92" name="Picture 4"/>
          <p:cNvPicPr/>
          <p:nvPr/>
        </p:nvPicPr>
        <p:blipFill>
          <a:blip r:embed="rId5"/>
          <a:stretch/>
        </p:blipFill>
        <p:spPr>
          <a:xfrm rot="5400000">
            <a:off x="1306080" y="856800"/>
            <a:ext cx="6857640" cy="5143320"/>
          </a:xfrm>
          <a:prstGeom prst="rect">
            <a:avLst/>
          </a:prstGeom>
          <a:ln>
            <a:noFill/>
          </a:ln>
        </p:spPr>
      </p:pic>
      <p:sp>
        <p:nvSpPr>
          <p:cNvPr id="93" name="CustomShape 2"/>
          <p:cNvSpPr/>
          <p:nvPr/>
        </p:nvSpPr>
        <p:spPr>
          <a:xfrm>
            <a:off x="8686800" y="6492960"/>
            <a:ext cx="4568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000000"/>
                </a:solidFill>
                <a:latin typeface="Corbel"/>
              </a:rPr>
              <a:t>8</a:t>
            </a: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" name="CustomShape 3"/>
          <p:cNvSpPr/>
          <p:nvPr/>
        </p:nvSpPr>
        <p:spPr>
          <a:xfrm>
            <a:off x="3387600" y="308880"/>
            <a:ext cx="200988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000" b="1" strike="noStrike" spc="-1">
                <a:solidFill>
                  <a:srgbClr val="FFFF00"/>
                </a:solidFill>
                <a:latin typeface="DFKai-SB"/>
                <a:ea typeface="DFKai-SB"/>
              </a:rPr>
              <a:t>西奈山的震動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97" name="CustomShape 4"/>
          <p:cNvSpPr/>
          <p:nvPr/>
        </p:nvSpPr>
        <p:spPr>
          <a:xfrm>
            <a:off x="277560" y="1231560"/>
            <a:ext cx="8713800" cy="505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514440" indent="-514080">
              <a:lnSpc>
                <a:spcPct val="100000"/>
              </a:lnSpc>
              <a:spcBef>
                <a:spcPts val="1199"/>
              </a:spcBef>
            </a:pPr>
            <a:r>
              <a:rPr lang="en-US" sz="3200" b="0" strike="noStrike" spc="-1">
                <a:solidFill>
                  <a:srgbClr val="F7A1CA"/>
                </a:solidFill>
                <a:latin typeface="DFKai-SB"/>
                <a:ea typeface="DFKai-SB"/>
              </a:rPr>
              <a:t>三.</a:t>
            </a:r>
            <a:r>
              <a:rPr lang="en-US" sz="3200" b="0" strike="noStrike" spc="-1">
                <a:solidFill>
                  <a:srgbClr val="FFFFFF"/>
                </a:solidFill>
                <a:latin typeface="DFKai-SB"/>
                <a:ea typeface="DFKai-SB"/>
              </a:rPr>
              <a:t> </a:t>
            </a:r>
            <a:r>
              <a:rPr lang="en-US" sz="3600" b="1" strike="noStrike" spc="-1">
                <a:solidFill>
                  <a:srgbClr val="F7A1CA"/>
                </a:solidFill>
                <a:latin typeface="DFKai-SB"/>
                <a:ea typeface="DFKai-SB"/>
              </a:rPr>
              <a:t>关系与经历</a:t>
            </a:r>
            <a:endParaRPr lang="en-US" sz="3600" b="0" strike="noStrike" spc="-1">
              <a:latin typeface="Arial"/>
            </a:endParaRPr>
          </a:p>
          <a:p>
            <a:pPr marL="1374840" indent="-514080">
              <a:lnSpc>
                <a:spcPct val="100000"/>
              </a:lnSpc>
              <a:spcBef>
                <a:spcPts val="1199"/>
              </a:spcBef>
            </a:pPr>
            <a:r>
              <a:rPr lang="en-US" sz="2800" b="1" strike="noStrike" spc="-1">
                <a:solidFill>
                  <a:srgbClr val="FFC000"/>
                </a:solidFill>
                <a:latin typeface="DFKai-SB"/>
                <a:ea typeface="DFKai-SB"/>
              </a:rPr>
              <a:t>百姓</a:t>
            </a:r>
            <a:endParaRPr lang="en-US" sz="2800" b="0" strike="noStrike" spc="-1">
              <a:latin typeface="Arial"/>
            </a:endParaRPr>
          </a:p>
          <a:p>
            <a:pPr marL="1371600" indent="-456840">
              <a:lnSpc>
                <a:spcPct val="100000"/>
              </a:lnSpc>
              <a:spcBef>
                <a:spcPts val="1199"/>
              </a:spcBef>
              <a:buClr>
                <a:srgbClr val="FF0000"/>
              </a:buClr>
              <a:buFont typeface="Wingdings" charset="2"/>
              <a:buChar char=""/>
            </a:pPr>
            <a:r>
              <a:rPr lang="en-US" sz="2400" b="1" strike="noStrike" spc="-1">
                <a:solidFill>
                  <a:srgbClr val="FFFFFF"/>
                </a:solidFill>
                <a:latin typeface="DFKai-SB"/>
                <a:ea typeface="DFKai-SB"/>
              </a:rPr>
              <a:t>眾百姓就都發顫，遠遠的站立。</a:t>
            </a:r>
            <a:r>
              <a:rPr lang="en-US" sz="1600" b="1" strike="noStrike" spc="-1">
                <a:solidFill>
                  <a:srgbClr val="FFFFFF"/>
                </a:solidFill>
                <a:latin typeface="DFKai-SB"/>
                <a:ea typeface="DFKai-SB"/>
              </a:rPr>
              <a:t>出 20:18</a:t>
            </a:r>
            <a:endParaRPr lang="en-US" sz="1600" b="0" strike="noStrike" spc="-1">
              <a:latin typeface="Arial"/>
            </a:endParaRPr>
          </a:p>
          <a:p>
            <a:pPr marL="1371600" indent="-456840">
              <a:lnSpc>
                <a:spcPct val="100000"/>
              </a:lnSpc>
              <a:spcBef>
                <a:spcPts val="1199"/>
              </a:spcBef>
              <a:buClr>
                <a:srgbClr val="FF0000"/>
              </a:buClr>
              <a:buFont typeface="Wingdings" charset="2"/>
              <a:buChar char=""/>
            </a:pPr>
            <a:r>
              <a:rPr lang="en-US" sz="2400" b="1" strike="noStrike" spc="-1">
                <a:solidFill>
                  <a:srgbClr val="FFFFFF"/>
                </a:solidFill>
                <a:latin typeface="DFKai-SB"/>
                <a:ea typeface="DFKai-SB"/>
              </a:rPr>
              <a:t>不要　神和我們說話，恐怕我們死亡。</a:t>
            </a:r>
            <a:r>
              <a:rPr lang="en-US" sz="1600" b="1" strike="noStrike" spc="-1">
                <a:solidFill>
                  <a:srgbClr val="FFFFFF"/>
                </a:solidFill>
                <a:latin typeface="DFKai-SB"/>
                <a:ea typeface="DFKai-SB"/>
              </a:rPr>
              <a:t>出 20:19</a:t>
            </a:r>
            <a:endParaRPr lang="en-US" sz="1600" b="0" strike="noStrike" spc="-1">
              <a:latin typeface="Arial"/>
            </a:endParaRPr>
          </a:p>
          <a:p>
            <a:pPr marL="1371600" indent="-456840">
              <a:lnSpc>
                <a:spcPct val="100000"/>
              </a:lnSpc>
              <a:spcBef>
                <a:spcPts val="1199"/>
              </a:spcBef>
              <a:buClr>
                <a:srgbClr val="FF0000"/>
              </a:buClr>
              <a:buFont typeface="Wingdings" charset="2"/>
              <a:buChar char=""/>
            </a:pPr>
            <a:r>
              <a:rPr lang="en-US" sz="2400" b="1" strike="noStrike" spc="-1">
                <a:solidFill>
                  <a:srgbClr val="FFFFFF"/>
                </a:solidFill>
                <a:latin typeface="DFKai-SB"/>
                <a:ea typeface="DFKai-SB"/>
              </a:rPr>
              <a:t>亞倫和以色列眾人看見摩西的面皮發光，就怕挨近他。</a:t>
            </a:r>
            <a:r>
              <a:rPr lang="en-US" sz="1600" b="1" strike="noStrike" spc="-1">
                <a:solidFill>
                  <a:srgbClr val="FFFFFF"/>
                </a:solidFill>
                <a:latin typeface="DFKai-SB"/>
                <a:ea typeface="DFKai-SB"/>
              </a:rPr>
              <a:t>出 34:30</a:t>
            </a:r>
            <a:endParaRPr lang="en-US" sz="1600" b="0" strike="noStrike" spc="-1">
              <a:latin typeface="Arial"/>
            </a:endParaRPr>
          </a:p>
          <a:p>
            <a:pPr marL="1371600" indent="-456840">
              <a:lnSpc>
                <a:spcPct val="100000"/>
              </a:lnSpc>
              <a:spcBef>
                <a:spcPts val="1199"/>
              </a:spcBef>
            </a:pPr>
            <a:endParaRPr lang="en-US" sz="1600" b="0" strike="noStrike" spc="-1">
              <a:latin typeface="Arial"/>
            </a:endParaRPr>
          </a:p>
          <a:p>
            <a:pPr marL="1374840" indent="-514080">
              <a:lnSpc>
                <a:spcPct val="100000"/>
              </a:lnSpc>
              <a:spcBef>
                <a:spcPts val="1199"/>
              </a:spcBef>
            </a:pPr>
            <a:r>
              <a:rPr lang="en-US" sz="2800" b="1" strike="noStrike" spc="-1">
                <a:solidFill>
                  <a:srgbClr val="FFC000"/>
                </a:solidFill>
                <a:latin typeface="DFKai-SB"/>
                <a:ea typeface="DFKai-SB"/>
              </a:rPr>
              <a:t>耶和华</a:t>
            </a:r>
            <a:endParaRPr lang="en-US" sz="2800" b="0" strike="noStrike" spc="-1">
              <a:latin typeface="Arial"/>
            </a:endParaRPr>
          </a:p>
          <a:p>
            <a:pPr marL="1371600" indent="-514080">
              <a:lnSpc>
                <a:spcPct val="100000"/>
              </a:lnSpc>
            </a:pPr>
            <a:r>
              <a:rPr lang="en-US" sz="2400" b="1" strike="noStrike" spc="-1">
                <a:solidFill>
                  <a:srgbClr val="FFFFFF"/>
                </a:solidFill>
                <a:latin typeface="DFKai-SB"/>
                <a:ea typeface="DFKai-SB"/>
              </a:rPr>
              <a:t>我如鷹將你們背在翅膀上，帶來歸我，要在萬民中作屬我的子民；你們要歸我作祭司的國度，為聖潔的國民。</a:t>
            </a:r>
            <a:r>
              <a:rPr lang="en-US" sz="2400" b="0" strike="noStrike" spc="-1">
                <a:solidFill>
                  <a:srgbClr val="FFFFFF"/>
                </a:solidFill>
                <a:latin typeface="DFKai-SB"/>
                <a:ea typeface="DFKai-SB"/>
              </a:rPr>
              <a:t>出 </a:t>
            </a:r>
            <a:r>
              <a:rPr lang="en-US" sz="1800" b="0" strike="noStrike" spc="-1">
                <a:solidFill>
                  <a:srgbClr val="FFFFFF"/>
                </a:solidFill>
                <a:latin typeface="Corbel"/>
                <a:ea typeface="DFKai-SB"/>
              </a:rPr>
              <a:t>19： 4-6</a:t>
            </a:r>
            <a:endParaRPr lang="en-US" sz="1800" b="0" strike="noStrike" spc="-1">
              <a:latin typeface="Arial"/>
            </a:endParaRPr>
          </a:p>
          <a:p>
            <a:pPr marL="1832040" indent="-514080">
              <a:lnSpc>
                <a:spcPct val="100000"/>
              </a:lnSpc>
              <a:spcBef>
                <a:spcPts val="1199"/>
              </a:spcBef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98" name="TextShape 5"/>
          <p:cNvSpPr txBox="1"/>
          <p:nvPr/>
        </p:nvSpPr>
        <p:spPr>
          <a:xfrm>
            <a:off x="8610480" y="6416640"/>
            <a:ext cx="456840" cy="364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D6ECFF"/>
                </a:solidFill>
                <a:latin typeface="Corbel"/>
              </a:rPr>
              <a:t>9</a:t>
            </a:r>
            <a:endParaRPr lang="en-US" sz="28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3"/>
          <p:cNvSpPr/>
          <p:nvPr/>
        </p:nvSpPr>
        <p:spPr>
          <a:xfrm>
            <a:off x="3605040" y="300600"/>
            <a:ext cx="109548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000" b="1" strike="noStrike" spc="-1">
                <a:solidFill>
                  <a:srgbClr val="FFFF00"/>
                </a:solidFill>
                <a:latin typeface="DFKai-SB"/>
                <a:ea typeface="DFKai-SB"/>
              </a:rPr>
              <a:t>錫安山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02" name="CustomShape 4"/>
          <p:cNvSpPr/>
          <p:nvPr/>
        </p:nvSpPr>
        <p:spPr>
          <a:xfrm>
            <a:off x="268560" y="1410840"/>
            <a:ext cx="8435880" cy="3472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514440" indent="-514080">
              <a:lnSpc>
                <a:spcPct val="100000"/>
              </a:lnSpc>
              <a:spcBef>
                <a:spcPts val="1800"/>
              </a:spcBef>
              <a:buClr>
                <a:srgbClr val="FF0000"/>
              </a:buClr>
              <a:buSzPct val="80000"/>
              <a:buFont typeface="Consolas"/>
              <a:buAutoNum type="arabicPeriod" startAt="18"/>
            </a:pPr>
            <a:r>
              <a:rPr lang="en-US" sz="3200" b="0" strike="noStrike" spc="-1">
                <a:solidFill>
                  <a:srgbClr val="FFFFFF"/>
                </a:solidFill>
                <a:latin typeface="DFKai-SB"/>
                <a:ea typeface="DFKai-SB"/>
              </a:rPr>
              <a:t>你們乃是來到錫安山，永生　神的城邑，就是天上的耶路撒冷。那裏有千萬的天使，</a:t>
            </a:r>
            <a:endParaRPr lang="en-US" sz="3200" b="0" strike="noStrike" spc="-1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800"/>
              </a:spcBef>
              <a:buClr>
                <a:srgbClr val="FF0000"/>
              </a:buClr>
              <a:buSzPct val="80000"/>
              <a:buFont typeface="Consolas"/>
              <a:buAutoNum type="arabicPeriod" startAt="18"/>
            </a:pPr>
            <a:r>
              <a:rPr lang="en-US" sz="3200" b="0" strike="noStrike" spc="-1">
                <a:solidFill>
                  <a:srgbClr val="FFFFFF"/>
                </a:solidFill>
                <a:latin typeface="DFKai-SB"/>
                <a:ea typeface="DFKai-SB"/>
              </a:rPr>
              <a:t>有名錄在天上諸長子之會所共聚的總會，有審判眾人的　神和被成全之義人的靈魂，</a:t>
            </a:r>
            <a:endParaRPr lang="en-US" sz="3200" b="0" strike="noStrike" spc="-1"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1800"/>
              </a:spcBef>
              <a:buClr>
                <a:srgbClr val="FF0000"/>
              </a:buClr>
              <a:buSzPct val="80000"/>
              <a:buFont typeface="Consolas"/>
              <a:buAutoNum type="arabicPeriod" startAt="18"/>
            </a:pPr>
            <a:r>
              <a:rPr lang="en-US" sz="3200" b="0" strike="noStrike" spc="-1">
                <a:solidFill>
                  <a:srgbClr val="FFFFFF"/>
                </a:solidFill>
                <a:latin typeface="DFKai-SB"/>
                <a:ea typeface="DFKai-SB"/>
              </a:rPr>
              <a:t>並新約的中保耶穌，以及所灑的血。這血所說的比亞伯的血所說的更美。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103" name="TextShape 5"/>
          <p:cNvSpPr txBox="1"/>
          <p:nvPr/>
        </p:nvSpPr>
        <p:spPr>
          <a:xfrm>
            <a:off x="8340480" y="6416640"/>
            <a:ext cx="726840" cy="364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D6ECFF"/>
                </a:solidFill>
                <a:latin typeface="Corbel"/>
              </a:rPr>
              <a:t>10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04" name="CustomShape 6"/>
          <p:cNvSpPr/>
          <p:nvPr/>
        </p:nvSpPr>
        <p:spPr>
          <a:xfrm>
            <a:off x="6632640" y="938160"/>
            <a:ext cx="181296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FFFF00"/>
                </a:solidFill>
                <a:latin typeface="DFKai-SB"/>
                <a:ea typeface="DFKai-SB"/>
              </a:rPr>
              <a:t>希伯来书第 </a:t>
            </a:r>
            <a:r>
              <a:rPr lang="en-US" sz="2000" b="1" strike="noStrike" spc="-1">
                <a:solidFill>
                  <a:srgbClr val="FFFF00"/>
                </a:solidFill>
                <a:latin typeface="Consolas"/>
                <a:ea typeface="DFKai-SB"/>
              </a:rPr>
              <a:t>12</a:t>
            </a:r>
            <a:r>
              <a:rPr lang="en-US" sz="2000" b="1" strike="noStrike" spc="-1">
                <a:solidFill>
                  <a:srgbClr val="FFFF00"/>
                </a:solidFill>
                <a:latin typeface="DFKai-SB"/>
                <a:ea typeface="DFKai-SB"/>
              </a:rPr>
              <a:t> 章</a:t>
            </a:r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" name="CustomShape 3"/>
          <p:cNvSpPr/>
          <p:nvPr/>
        </p:nvSpPr>
        <p:spPr>
          <a:xfrm>
            <a:off x="3579480" y="556560"/>
            <a:ext cx="261936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000" b="1" strike="noStrike" spc="-1">
                <a:solidFill>
                  <a:srgbClr val="FFFF00"/>
                </a:solidFill>
                <a:latin typeface="DFKai-SB"/>
                <a:ea typeface="DFKai-SB"/>
              </a:rPr>
              <a:t>得到不能震动的国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08" name="TextShape 4"/>
          <p:cNvSpPr txBox="1"/>
          <p:nvPr/>
        </p:nvSpPr>
        <p:spPr>
          <a:xfrm>
            <a:off x="8437320" y="6416640"/>
            <a:ext cx="630000" cy="364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D6ECFF"/>
                </a:solidFill>
                <a:latin typeface="Corbel"/>
              </a:rPr>
              <a:t>11</a:t>
            </a:r>
            <a:endParaRPr lang="en-US" sz="2800" b="0" strike="noStrike" spc="-1">
              <a:latin typeface="Times New Roman"/>
            </a:endParaRPr>
          </a:p>
        </p:txBody>
      </p:sp>
      <p:pic>
        <p:nvPicPr>
          <p:cNvPr id="109" name="Picture 4"/>
          <p:cNvPicPr/>
          <p:nvPr/>
        </p:nvPicPr>
        <p:blipFill>
          <a:blip r:embed="rId2"/>
          <a:stretch/>
        </p:blipFill>
        <p:spPr>
          <a:xfrm>
            <a:off x="154800" y="2175480"/>
            <a:ext cx="8663760" cy="2700720"/>
          </a:xfrm>
          <a:prstGeom prst="rect">
            <a:avLst/>
          </a:prstGeom>
          <a:ln w="9360">
            <a:noFill/>
          </a:ln>
        </p:spPr>
      </p:pic>
      <p:sp>
        <p:nvSpPr>
          <p:cNvPr id="110" name="CustomShape 5"/>
          <p:cNvSpPr/>
          <p:nvPr/>
        </p:nvSpPr>
        <p:spPr>
          <a:xfrm>
            <a:off x="1541880" y="5407560"/>
            <a:ext cx="6306480" cy="5796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200" b="1" strike="noStrike" spc="-1">
                <a:solidFill>
                  <a:srgbClr val="FFFF00"/>
                </a:solidFill>
                <a:latin typeface="DFKai-SB"/>
                <a:ea typeface="DFKai-SB"/>
              </a:rPr>
              <a:t>我們既得（</a:t>
            </a:r>
            <a:r>
              <a:rPr lang="en-US" sz="3200" b="1" strike="noStrike" spc="-1">
                <a:solidFill>
                  <a:srgbClr val="FFFF00"/>
                </a:solidFill>
                <a:latin typeface="Calibri"/>
                <a:ea typeface="SimSun"/>
              </a:rPr>
              <a:t>receiving）</a:t>
            </a:r>
            <a:r>
              <a:rPr lang="en-US" sz="3200" b="1" strike="noStrike" spc="-1">
                <a:solidFill>
                  <a:srgbClr val="FFFF00"/>
                </a:solidFill>
                <a:latin typeface="DFKai-SB"/>
                <a:ea typeface="DFKai-SB"/>
              </a:rPr>
              <a:t>了不能震動的國  </a:t>
            </a:r>
            <a:r>
              <a:rPr lang="en-US" sz="1800" b="0" strike="noStrike" spc="-1">
                <a:solidFill>
                  <a:srgbClr val="FFFF00"/>
                </a:solidFill>
                <a:latin typeface="DFKai-SB"/>
                <a:ea typeface="DFKai-SB"/>
              </a:rPr>
              <a:t>來 12:28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3017</TotalTime>
  <Words>152</Words>
  <Application>Microsoft Office PowerPoint</Application>
  <PresentationFormat>On-screen Show (4:3)</PresentationFormat>
  <Paragraphs>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DejaVu Sans</vt:lpstr>
      <vt:lpstr>DFKai-SB</vt:lpstr>
      <vt:lpstr>SimSun</vt:lpstr>
      <vt:lpstr>Arial</vt:lpstr>
      <vt:lpstr>Calibri</vt:lpstr>
      <vt:lpstr>Consolas</vt:lpstr>
      <vt:lpstr>Corbel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Admin</dc:creator>
  <dc:description/>
  <cp:lastModifiedBy>He5778Lord</cp:lastModifiedBy>
  <cp:revision>22</cp:revision>
  <dcterms:created xsi:type="dcterms:W3CDTF">2019-05-03T15:09:31Z</dcterms:created>
  <dcterms:modified xsi:type="dcterms:W3CDTF">2020-05-18T06:58:17Z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16</vt:i4>
  </property>
</Properties>
</file>