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308" r:id="rId10"/>
  </p:sldMasterIdLst>
  <p:notesMasterIdLst>
    <p:notesMasterId r:id="rId23"/>
  </p:notesMasterIdLst>
  <p:sldIdLst>
    <p:sldId id="10970" r:id="rId11"/>
    <p:sldId id="10989" r:id="rId12"/>
    <p:sldId id="10990" r:id="rId13"/>
    <p:sldId id="10991" r:id="rId14"/>
    <p:sldId id="10992" r:id="rId15"/>
    <p:sldId id="10993" r:id="rId16"/>
    <p:sldId id="10994" r:id="rId17"/>
    <p:sldId id="10995" r:id="rId18"/>
    <p:sldId id="10996" r:id="rId19"/>
    <p:sldId id="10997" r:id="rId20"/>
    <p:sldId id="10999" r:id="rId21"/>
    <p:sldId id="11000" r:id="rId22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05D5"/>
    <a:srgbClr val="F7D5F5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866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5/24/2020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5/24/2020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21640-2837-49CF-8973-E8415F4FC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7F570-5621-4A7C-9399-581A11757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23AB-41D1-4479-8B77-7DAE047B5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E1F4C-4794-4654-8046-C5EC01D0E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B79A4-1334-4DD3-BBCA-D72D3CFA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78572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F8F7A-5568-484F-A8FE-21CC893F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F2509-B6B6-459D-B841-370ED13E2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DA5EE-650F-41BD-B212-95ED423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1945C-BC6A-4562-9D67-DC0CB25E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742AA-B971-45A7-B75C-28EDB6353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60976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AD77E-0BFC-4860-B3F8-B812CA02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F8265-FD5C-4DB8-8566-69CFE9950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96E48-FC31-4140-8812-4C05D44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4E7F6-5B8C-4E46-A805-34B9F46B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EC58B-217E-4F64-A328-9F88F2F6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393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8420-D98C-4E9C-859B-2B9E4687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612AA-2298-46A9-B7D7-A1205BDE1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80827-3DDA-40A8-9EEF-7FEA0B300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089DC-E7B1-4AB9-87DE-A0E9993A7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541C3-C3C8-4991-871A-2E7EFFD8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490FC4-7247-4440-B623-A66F25EBB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08227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1BCEC-8CF9-41B3-988F-E3E988C26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CA157-361A-4C06-95BB-813D3B9D2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B653D-F410-4464-A5A5-61099E3A7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1B0F9-5CC3-4BFF-B81D-04C3C586A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9FDC30-D53B-4E97-823F-A356FD348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90305-6E6C-4342-8546-0BE2B3F77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C415FF-09AB-4DFA-AD91-4ECF00CC9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CFF0B9-6108-4C77-8DF8-3C8EAB07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86331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3B5D7-C5A4-45C2-BD6A-360CDAA1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B67F65-6BF3-4660-A7D1-9271C1A81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1EB931-352C-4D32-9A05-61BB7D7B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9F6D50-8062-4F14-B2F9-65A6ECEDD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7819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E0329-6FBC-4A2F-BFB1-E38135C9E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1E2EA-353A-4FDF-860A-451EB9844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704BA-EF27-4A51-B2DE-D43D7D74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03621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70DE-DAE0-4D9B-9FA9-570B04FFA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5CFA2-2283-4631-ACAB-0270A0A1C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F6B53-BE0B-4A70-9FB8-D628C38FE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CC656-B033-4175-ABDF-C73CCD54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3361D-652F-4ED3-BEA5-45479B70A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65AEC-1598-4EB8-AE9F-C83D9A77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438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BC898-FEA2-42D3-B027-5708D93E2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224B05-EE99-47EF-876B-B56BA54966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841AA-7C35-4C51-968B-2CF4E3CCB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98B01-97DF-4020-AF37-4C110889D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272C7-5B24-4D81-92C6-964A10A0E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04399-1CD8-40FB-9986-B316AF1DF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8369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AE882-409C-44A0-83DC-67675905D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C1BD99-C4DD-4659-87E0-460FF8FE4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80F4B-6FCF-4FD2-ADF5-21948D4C0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D81DA-736E-4778-B717-1378509B6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5833B-373D-4E33-9E6B-3D40A852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0541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273054-F7EA-4D59-A27A-ADE1D7531D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323E1-1DDA-49E7-8A8F-856970EA6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C53EE-3301-411C-B8F3-8EE6B860F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DBE80-8834-4B4D-97C5-68110AB3D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8F109-4031-4F75-B40F-C9EE38AC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19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E1E7D-E8E6-43CC-AF76-4BB0631B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06A09-6116-4C64-99D5-B065F5238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F41CB-3479-4F48-9060-C7FB6DA8E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E1766896-4476-478F-9BD2-AFC11DD3C9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39A81-4E37-4510-90BB-193E38BA6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61DB8-89D4-4741-B135-7BC42319D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1155205-6CBC-4C79-A36A-6B127284EF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75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09" r:id="rId1"/>
    <p:sldLayoutId id="2147501310" r:id="rId2"/>
    <p:sldLayoutId id="2147501311" r:id="rId3"/>
    <p:sldLayoutId id="2147501312" r:id="rId4"/>
    <p:sldLayoutId id="2147501313" r:id="rId5"/>
    <p:sldLayoutId id="2147501314" r:id="rId6"/>
    <p:sldLayoutId id="2147501315" r:id="rId7"/>
    <p:sldLayoutId id="2147501316" r:id="rId8"/>
    <p:sldLayoutId id="2147501317" r:id="rId9"/>
    <p:sldLayoutId id="2147501318" r:id="rId10"/>
    <p:sldLayoutId id="21475013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daniel/3-17.htm" TargetMode="External"/><Relationship Id="rId2" Type="http://schemas.openxmlformats.org/officeDocument/2006/relationships/hyperlink" Target="https://cnbible.com/daniel/3-16.htm" TargetMode="External"/><Relationship Id="rId1" Type="http://schemas.openxmlformats.org/officeDocument/2006/relationships/slideLayout" Target="../slideLayouts/slideLayout96.xml"/><Relationship Id="rId4" Type="http://schemas.openxmlformats.org/officeDocument/2006/relationships/hyperlink" Target="https://cnbible.com/daniel/3-18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daniel/3-18.htm" TargetMode="External"/><Relationship Id="rId2" Type="http://schemas.openxmlformats.org/officeDocument/2006/relationships/hyperlink" Target="https://cnbible.com/daniel/3-17.htm" TargetMode="External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44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6935-7017-47FD-A35C-6E6AC063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5400" b="1" dirty="0"/>
              <a:t>即或不然的信心與</a:t>
            </a:r>
            <a:r>
              <a:rPr lang="zh-CN" altLang="en-US" sz="5400" b="1" dirty="0"/>
              <a:t>愛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3349F-4153-45BA-B4D7-D9B624F79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92229"/>
            <a:ext cx="7886700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300" b="1" dirty="0"/>
              <a:t>什麽是</a:t>
            </a:r>
            <a:r>
              <a:rPr lang="zh-CN" altLang="en-US" sz="3300" b="1" dirty="0"/>
              <a:t>“</a:t>
            </a:r>
            <a:r>
              <a:rPr lang="zh-TW" altLang="en-US" sz="3300" b="1" dirty="0">
                <a:solidFill>
                  <a:srgbClr val="FF0000"/>
                </a:solidFill>
              </a:rPr>
              <a:t>即或不然的信心和愛</a:t>
            </a:r>
            <a:r>
              <a:rPr lang="zh-CN" altLang="en-US" sz="3300" b="1" dirty="0"/>
              <a:t>”</a:t>
            </a:r>
            <a:r>
              <a:rPr lang="zh-TW" altLang="en-US" sz="3300" b="1" dirty="0"/>
              <a:t>？</a:t>
            </a:r>
            <a:endParaRPr lang="en-US" altLang="zh-TW" sz="3300" b="1" dirty="0"/>
          </a:p>
          <a:p>
            <a:pPr marL="0" indent="0">
              <a:buNone/>
            </a:pPr>
            <a:r>
              <a:rPr lang="en-US" altLang="zh-CN" sz="3300" b="1" dirty="0"/>
              <a:t>——》</a:t>
            </a:r>
            <a:r>
              <a:rPr lang="zh-TW" altLang="en-US" sz="3300" b="1" dirty="0"/>
              <a:t>當我們面對試煉時，身處困苦的環境裏，即使神沒有照</a:t>
            </a:r>
            <a:r>
              <a:rPr lang="zh-CN" altLang="en-US" sz="3300" b="1" dirty="0"/>
              <a:t>我</a:t>
            </a:r>
            <a:r>
              <a:rPr lang="zh-TW" altLang="en-US" sz="3300" b="1" dirty="0"/>
              <a:t>的方式回應</a:t>
            </a:r>
            <a:r>
              <a:rPr lang="zh-CN" altLang="en-US" sz="3300" b="1" dirty="0"/>
              <a:t>我</a:t>
            </a:r>
            <a:r>
              <a:rPr lang="zh-TW" altLang="en-US" sz="3300" b="1" dirty="0"/>
              <a:t>的禱告，</a:t>
            </a:r>
            <a:r>
              <a:rPr lang="zh-CN" altLang="en-US" sz="3300" b="1" dirty="0"/>
              <a:t>神仍然掌權。</a:t>
            </a:r>
            <a:r>
              <a:rPr lang="zh-TW" altLang="en-US" sz="3300" b="1" dirty="0"/>
              <a:t>我依然相信神的信實和慈愛不改變，我對神依靠的心和對主的愛也 不改變。</a:t>
            </a:r>
            <a:endParaRPr lang="en-US" sz="3300" b="1" dirty="0"/>
          </a:p>
        </p:txBody>
      </p:sp>
    </p:spTree>
    <p:extLst>
      <p:ext uri="{BB962C8B-B14F-4D97-AF65-F5344CB8AC3E}">
        <p14:creationId xmlns:p14="http://schemas.microsoft.com/office/powerpoint/2010/main" val="103537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0EC4B12-06CE-4C2B-A3F0-F2065AD7C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860" y="2262102"/>
            <a:ext cx="8538881" cy="3566161"/>
          </a:xfrm>
        </p:spPr>
        <p:txBody>
          <a:bodyPr/>
          <a:lstStyle/>
          <a:p>
            <a:pPr algn="l"/>
            <a:r>
              <a:rPr lang="en-US" sz="3300" b="1" u="sng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16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沙 得 拉 、 米 煞 、 亞 伯 尼 歌 對 王 說 ： 尼 布 甲 尼 撒 啊 ， 這 件 事 我 們 不 必 回 答 你 ；</a:t>
            </a:r>
            <a:r>
              <a:rPr lang="en-US" sz="3300" b="1" u="sng" dirty="0">
                <a:solidFill>
                  <a:schemeClr val="accent4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17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即 便 如 此 ， 我 們 所 事 奉 的 神 能 將 我 們 從 烈 火 的 窯 中 救 出 來 。 王 啊 ， 他 也 必 救 我 們 脫 離 你 的 手 ；</a:t>
            </a:r>
            <a:r>
              <a:rPr lang="en-US" sz="3300" b="1" u="sng" dirty="0">
                <a:solidFill>
                  <a:schemeClr val="accent4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18</a:t>
            </a:r>
            <a:r>
              <a:rPr lang="zh-TW" altLang="en-US" sz="3300" b="1" dirty="0">
                <a:solidFill>
                  <a:srgbClr val="FF0000"/>
                </a:solidFill>
              </a:rPr>
              <a:t>即 或 不 然 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， 王 啊 ， 你 當 知 道 我 們 決 不 事 奉 你 的 神 ， 也 不 敬 拜 你 所 立 的 金 像 。</a:t>
            </a:r>
            <a:endParaRPr lang="en-US" sz="3300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n-US" sz="3000" dirty="0"/>
          </a:p>
          <a:p>
            <a:pPr algn="l"/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E98CC1-7315-48DB-BE96-861855B71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288677"/>
            <a:ext cx="6611471" cy="773919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</a:rPr>
              <a:t>但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16-18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51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78F1D-0156-4230-B9FB-91044FBBA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300" b="1" dirty="0"/>
              <a:t>一</a:t>
            </a:r>
            <a:r>
              <a:rPr lang="en-US" altLang="zh-CN" sz="3300" b="1" dirty="0"/>
              <a:t>. </a:t>
            </a:r>
            <a:r>
              <a:rPr lang="zh-TW" altLang="en-US" sz="3300" b="1" dirty="0"/>
              <a:t>信仰的衝擊</a:t>
            </a:r>
            <a:endParaRPr lang="en-US" sz="3300" b="1" dirty="0"/>
          </a:p>
          <a:p>
            <a:pPr marL="0" indent="0">
              <a:buNone/>
            </a:pPr>
            <a:r>
              <a:rPr lang="zh-CN" altLang="en-US" sz="3300" b="1" dirty="0"/>
              <a:t>二</a:t>
            </a:r>
            <a:r>
              <a:rPr lang="en-US" altLang="zh-CN" sz="3300" b="1" dirty="0"/>
              <a:t>. </a:t>
            </a:r>
            <a:r>
              <a:rPr lang="zh-TW" altLang="en-US" sz="3300" b="1" dirty="0"/>
              <a:t>信心的堅持</a:t>
            </a:r>
            <a:endParaRPr lang="en-US" altLang="zh-TW" sz="3300" b="1" dirty="0"/>
          </a:p>
          <a:p>
            <a:pPr marL="0" indent="0">
              <a:buNone/>
            </a:pPr>
            <a:r>
              <a:rPr lang="zh-CN" altLang="en-US" sz="3300" b="1" dirty="0"/>
              <a:t>三</a:t>
            </a:r>
            <a:r>
              <a:rPr lang="en-US" altLang="zh-CN" sz="3300" b="1" dirty="0"/>
              <a:t>.  </a:t>
            </a:r>
            <a:r>
              <a:rPr lang="zh-CN" altLang="en-US" sz="3300" b="1" dirty="0"/>
              <a:t>信靠的</a:t>
            </a:r>
            <a:r>
              <a:rPr lang="zh-TW" altLang="en-US" sz="3300" b="1" dirty="0"/>
              <a:t>果效（結果）</a:t>
            </a:r>
            <a:endParaRPr lang="en-US" sz="3300" b="1" dirty="0"/>
          </a:p>
        </p:txBody>
      </p:sp>
    </p:spTree>
    <p:extLst>
      <p:ext uri="{BB962C8B-B14F-4D97-AF65-F5344CB8AC3E}">
        <p14:creationId xmlns:p14="http://schemas.microsoft.com/office/powerpoint/2010/main" val="3483315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75DFC-88D6-48EE-AD41-1019E35FC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3" indent="-385763">
              <a:buAutoNum type="arabicPeriod"/>
            </a:pPr>
            <a:r>
              <a:rPr lang="zh-TW" altLang="en-US" sz="3300" b="1" dirty="0"/>
              <a:t>巴比倫：原文為</a:t>
            </a:r>
            <a:r>
              <a:rPr lang="en-US" altLang="zh-TW" sz="3300" b="1" dirty="0"/>
              <a:t>【</a:t>
            </a:r>
            <a:r>
              <a:rPr lang="zh-TW" altLang="en-US" sz="3300" b="1" dirty="0">
                <a:solidFill>
                  <a:srgbClr val="FF0000"/>
                </a:solidFill>
              </a:rPr>
              <a:t>混亂</a:t>
            </a:r>
            <a:r>
              <a:rPr lang="en-US" altLang="zh-TW" sz="3300" b="1" dirty="0"/>
              <a:t>】</a:t>
            </a:r>
            <a:r>
              <a:rPr lang="zh-TW" altLang="en-US" sz="3300" b="1" dirty="0"/>
              <a:t>。</a:t>
            </a:r>
            <a:endParaRPr lang="en-US" altLang="zh-TW" sz="3300" b="1" dirty="0"/>
          </a:p>
          <a:p>
            <a:pPr marL="385763" indent="-385763">
              <a:buAutoNum type="arabicPeriod"/>
            </a:pPr>
            <a:r>
              <a:rPr lang="zh-TW" altLang="en-US" sz="3300" b="1" dirty="0"/>
              <a:t>聖經把世上所有錯誤宗教統稱為</a:t>
            </a:r>
            <a:r>
              <a:rPr lang="en-US" altLang="zh-TW" sz="3300" b="1" dirty="0"/>
              <a:t>【</a:t>
            </a:r>
            <a:r>
              <a:rPr lang="zh-TW" altLang="en-US" sz="3300" b="1" dirty="0"/>
              <a:t>大巴比倫</a:t>
            </a:r>
            <a:r>
              <a:rPr lang="en-US" altLang="zh-TW" sz="3300" b="1" dirty="0"/>
              <a:t>】</a:t>
            </a:r>
            <a:r>
              <a:rPr lang="zh-TW" altLang="en-US" sz="3300" b="1" dirty="0"/>
              <a:t>。</a:t>
            </a:r>
            <a:r>
              <a:rPr lang="zh-CN" altLang="en-US" sz="3300" b="1" dirty="0"/>
              <a:t>（啓示</a:t>
            </a:r>
            <a:r>
              <a:rPr lang="en-US" altLang="zh-CN" sz="3300" b="1" dirty="0"/>
              <a:t>18</a:t>
            </a:r>
            <a:r>
              <a:rPr lang="zh-CN" altLang="en-US" sz="3300" b="1" dirty="0"/>
              <a:t>：</a:t>
            </a:r>
            <a:r>
              <a:rPr lang="en-US" altLang="zh-CN" sz="3300" b="1" dirty="0"/>
              <a:t>2</a:t>
            </a:r>
            <a:r>
              <a:rPr lang="zh-CN" altLang="en-US" sz="3300" b="1" dirty="0"/>
              <a:t>）</a:t>
            </a:r>
            <a:endParaRPr lang="en-US" sz="33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107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460A-8B91-4595-A6ED-CD0D692F5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007" y="1311605"/>
            <a:ext cx="7846175" cy="594360"/>
          </a:xfrm>
        </p:spPr>
        <p:txBody>
          <a:bodyPr>
            <a:noAutofit/>
          </a:bodyPr>
          <a:lstStyle/>
          <a:p>
            <a:pPr algn="ctr"/>
            <a:r>
              <a:rPr lang="en-US" altLang="zh-CN" sz="4050" b="1" dirty="0"/>
              <a:t/>
            </a:r>
            <a:br>
              <a:rPr lang="en-US" altLang="zh-CN" sz="4050" b="1" dirty="0"/>
            </a:br>
            <a:r>
              <a:rPr lang="zh-CN" altLang="en-US" sz="4050" b="1" dirty="0"/>
              <a:t>一</a:t>
            </a:r>
            <a:r>
              <a:rPr lang="en-US" altLang="zh-CN" sz="4050" b="1" dirty="0"/>
              <a:t>. </a:t>
            </a:r>
            <a:r>
              <a:rPr lang="zh-TW" altLang="en-US" sz="4050" b="1" dirty="0"/>
              <a:t>信仰的衝擊</a:t>
            </a:r>
            <a:r>
              <a:rPr lang="en-US" sz="4050" b="1" dirty="0"/>
              <a:t/>
            </a:r>
            <a:br>
              <a:rPr lang="en-US" sz="4050" b="1" dirty="0"/>
            </a:br>
            <a:endParaRPr lang="en-US" sz="405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AE16-0D6B-46B4-A1F2-C7A02BE01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15" y="2168696"/>
            <a:ext cx="8919556" cy="3952702"/>
          </a:xfrm>
        </p:spPr>
        <p:txBody>
          <a:bodyPr>
            <a:normAutofit/>
          </a:bodyPr>
          <a:lstStyle/>
          <a:p>
            <a:pPr marL="557213" indent="-557213">
              <a:buAutoNum type="arabicPeriod"/>
            </a:pP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12-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除祂以外，別無拯救，因爲在 </a:t>
            </a:r>
            <a:r>
              <a:rPr lang="zh-CN" altLang="en-US" sz="3300" b="1" dirty="0">
                <a:solidFill>
                  <a:schemeClr val="accent4">
                    <a:lumMod val="50000"/>
                  </a:schemeClr>
                </a:solidFill>
              </a:rPr>
              <a:t>天下人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間，沒有賜下別的名</a:t>
            </a:r>
            <a:r>
              <a:rPr lang="zh-CN" altLang="en-US" sz="3300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我們可以靠著得救</a:t>
            </a:r>
            <a:r>
              <a:rPr lang="en-US" altLang="zh-TW" sz="33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zh-TW" sz="3300" b="1" dirty="0"/>
              <a:t>2. 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出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20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3-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除 了 我 以 外 、 你 不 可 有 別 的 神</a:t>
            </a:r>
            <a:r>
              <a:rPr lang="en-US" altLang="zh-TW" sz="33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zh-CN" sz="3300" b="1" dirty="0"/>
              <a:t>----</a:t>
            </a:r>
            <a:r>
              <a:rPr lang="zh-CN" altLang="en-US" sz="3300" b="1" dirty="0">
                <a:solidFill>
                  <a:srgbClr val="FF0000"/>
                </a:solidFill>
              </a:rPr>
              <a:t>獨一性與絕對性</a:t>
            </a:r>
            <a:endParaRPr lang="en-US" altLang="zh-CN" sz="33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3300" b="1" dirty="0"/>
              <a:t>3.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6-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耶 穌 說 、 我 就 是 道 路 、 真 理 、 生 命 ． 若 不 藉 著 我 、 沒 有 人 能 到 父 那 裡 去 。</a:t>
            </a:r>
            <a:endParaRPr lang="en-US" sz="33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CN" sz="3300" dirty="0"/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01644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2C434-716B-447D-ADEE-8AAF9136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5"/>
            <a:ext cx="7886700" cy="607305"/>
          </a:xfrm>
        </p:spPr>
        <p:txBody>
          <a:bodyPr>
            <a:noAutofit/>
          </a:bodyPr>
          <a:lstStyle/>
          <a:p>
            <a:pPr algn="ctr"/>
            <a:r>
              <a:rPr lang="zh-CN" altLang="en-US" sz="4050" b="1" dirty="0"/>
              <a:t>二</a:t>
            </a:r>
            <a:r>
              <a:rPr lang="en-US" altLang="zh-CN" sz="4050" b="1" dirty="0"/>
              <a:t>. </a:t>
            </a:r>
            <a:r>
              <a:rPr lang="en-US" sz="4050" b="1" dirty="0"/>
              <a:t> </a:t>
            </a:r>
            <a:r>
              <a:rPr lang="zh-TW" altLang="en-US" sz="4050" b="1" dirty="0"/>
              <a:t>信心的堅持</a:t>
            </a:r>
            <a:endParaRPr lang="en-US" sz="40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71237-AF63-4C65-A205-4739D2625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1950374"/>
            <a:ext cx="8936182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TW" sz="3300" b="1" dirty="0">
                <a:solidFill>
                  <a:schemeClr val="accent4">
                    <a:lumMod val="50000"/>
                  </a:schemeClr>
                </a:solidFill>
              </a:rPr>
              <a:t>v6-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凡不俯伏敬拜的，</a:t>
            </a:r>
            <a:r>
              <a:rPr lang="zh-TW" altLang="en-US" sz="3300" b="1" dirty="0">
                <a:solidFill>
                  <a:srgbClr val="FF0000"/>
                </a:solidFill>
              </a:rPr>
              <a:t>必立時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扔在烈火的窯</a:t>
            </a:r>
            <a:r>
              <a:rPr lang="zh-CN" altLang="en-US" sz="3300" b="1" dirty="0">
                <a:solidFill>
                  <a:schemeClr val="accent4">
                    <a:lumMod val="50000"/>
                  </a:schemeClr>
                </a:solidFill>
              </a:rPr>
              <a:t>中。</a:t>
            </a:r>
            <a:endParaRPr lang="en-US" altLang="zh-TW" sz="33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300" b="1" dirty="0">
                <a:solidFill>
                  <a:schemeClr val="accent4">
                    <a:lumMod val="50000"/>
                  </a:schemeClr>
                </a:solidFill>
              </a:rPr>
              <a:t>v16-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尼 布 甲 尼 撒 啊 ， 這 件 事 我 們 不 必 回 答 你 ；</a:t>
            </a:r>
            <a:r>
              <a:rPr lang="en-US" sz="3300" b="1" u="sng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17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即 便 如 此 ， 我 們 所 事 奉 的 神 能 將 我 們 從 烈 火 的 窯 中 救 出 來 。 王 啊 ， 他 也 必 救 我 們 脫 離 你 的 手 ；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en-US" sz="3300" b="1" u="sng" dirty="0">
                <a:solidFill>
                  <a:schemeClr val="accent4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18</a:t>
            </a:r>
            <a:r>
              <a:rPr lang="zh-TW" altLang="en-US" sz="3300" b="1" dirty="0">
                <a:solidFill>
                  <a:srgbClr val="FF0000"/>
                </a:solidFill>
              </a:rPr>
              <a:t>即 或 不 然 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， 王 啊 ， 你 當 知 道 我 們 決 不 事 奉 你 的 神 ， 也 不 敬 拜 你 所 立 的 金 像 。</a:t>
            </a:r>
            <a:endParaRPr lang="en-US" altLang="zh-TW" sz="33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3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3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15CC2-BBAC-4F2F-82EA-232F614D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45508"/>
            <a:ext cx="7886700" cy="526143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600" b="1" dirty="0"/>
              <a:t>三</a:t>
            </a:r>
            <a:r>
              <a:rPr lang="en-US" altLang="zh-CN" sz="3600" b="1" dirty="0"/>
              <a:t>. </a:t>
            </a:r>
            <a:r>
              <a:rPr lang="en-US" sz="3600" b="1" dirty="0"/>
              <a:t> </a:t>
            </a:r>
            <a:r>
              <a:rPr lang="zh-TW" altLang="en-US" sz="3600" b="1" dirty="0"/>
              <a:t>信靠的果效（結果</a:t>
            </a:r>
            <a:r>
              <a:rPr lang="en-US" altLang="zh-TW" sz="3600" b="1" dirty="0"/>
              <a:t>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91098-40BD-4AAB-AE72-C69D5EF3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26" y="1829708"/>
            <a:ext cx="9113174" cy="41220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25" b="1" dirty="0"/>
              <a:t>1.</a:t>
            </a:r>
            <a:r>
              <a:rPr lang="zh-CN" altLang="en-US" sz="3225" b="1" dirty="0"/>
              <a:t> 慈愛</a:t>
            </a:r>
            <a:r>
              <a:rPr lang="zh-TW" altLang="en-US" sz="3225" b="1" dirty="0"/>
              <a:t>主的</a:t>
            </a:r>
            <a:r>
              <a:rPr lang="zh-CN" altLang="en-US" sz="3225" b="1" dirty="0"/>
              <a:t>陪伴</a:t>
            </a:r>
            <a:endParaRPr lang="en-US" sz="3225" b="1" dirty="0"/>
          </a:p>
          <a:p>
            <a:pPr marL="0" indent="0">
              <a:buNone/>
            </a:pPr>
            <a:r>
              <a:rPr lang="en-US" altLang="zh-CN" sz="3225" b="1" dirty="0"/>
              <a:t>2.</a:t>
            </a:r>
            <a:r>
              <a:rPr lang="zh-TW" altLang="en-US" sz="3225" b="1" dirty="0"/>
              <a:t>燒去身上所有的捆綁</a:t>
            </a:r>
            <a:endParaRPr lang="en-US" altLang="zh-TW" sz="3225" b="1" dirty="0"/>
          </a:p>
          <a:p>
            <a:pPr marL="0" indent="0">
              <a:buNone/>
            </a:pPr>
            <a:r>
              <a:rPr lang="en-US" altLang="zh-CN" sz="3225" b="1" dirty="0">
                <a:solidFill>
                  <a:schemeClr val="accent4">
                    <a:lumMod val="50000"/>
                  </a:schemeClr>
                </a:solidFill>
              </a:rPr>
              <a:t>v21</a:t>
            </a:r>
            <a:r>
              <a:rPr lang="zh-CN" altLang="en-US" sz="3225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en-US" altLang="zh-CN" sz="3225" b="1" dirty="0">
                <a:solidFill>
                  <a:schemeClr val="accent4">
                    <a:lumMod val="50000"/>
                  </a:schemeClr>
                </a:solidFill>
              </a:rPr>
              <a:t>23-</a:t>
            </a:r>
            <a:r>
              <a:rPr lang="zh-TW" altLang="en-US" sz="3225" b="1" dirty="0">
                <a:solidFill>
                  <a:schemeClr val="accent4">
                    <a:lumMod val="50000"/>
                  </a:schemeClr>
                </a:solidFill>
              </a:rPr>
              <a:t>這 三 人 穿 著 褲 子 、 內 袍 、 外 衣 、 和 別 的 衣 服 、 被 捆 起 來 扔 在 烈 火 的 窯中 。。。沙 得 拉 、 米 煞 、 亞 伯 尼 歌 、 這 三 個 人 、 都 被 捆 著 落 在 烈 火 的 窯中 。</a:t>
            </a:r>
            <a:endParaRPr lang="en-US" sz="3225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225" b="1" dirty="0">
                <a:solidFill>
                  <a:schemeClr val="accent4">
                    <a:lumMod val="50000"/>
                  </a:schemeClr>
                </a:solidFill>
              </a:rPr>
              <a:t>v2</a:t>
            </a:r>
            <a:r>
              <a:rPr lang="en-US" sz="3225" b="1" dirty="0">
                <a:solidFill>
                  <a:schemeClr val="accent4">
                    <a:lumMod val="50000"/>
                  </a:schemeClr>
                </a:solidFill>
              </a:rPr>
              <a:t>5-</a:t>
            </a:r>
            <a:r>
              <a:rPr lang="zh-TW" altLang="en-US" sz="3225" b="1" dirty="0">
                <a:solidFill>
                  <a:schemeClr val="accent4">
                    <a:lumMod val="50000"/>
                  </a:schemeClr>
                </a:solidFill>
              </a:rPr>
              <a:t>王 說 、 看 哪 、 我 見 有 四 個 人 、 並 沒 有 捆 綁 、 在 火 中 遊 行</a:t>
            </a:r>
            <a:r>
              <a:rPr lang="en-US" sz="3225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CN" altLang="en-US" sz="3225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3225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3225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sz="3225" b="1" dirty="0">
                <a:solidFill>
                  <a:schemeClr val="accent4">
                    <a:lumMod val="50000"/>
                  </a:schemeClr>
                </a:solidFill>
              </a:rPr>
              <a:t>48</a:t>
            </a:r>
            <a:r>
              <a:rPr lang="zh-TW" altLang="en-US" sz="3225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25" b="1" dirty="0">
                <a:solidFill>
                  <a:schemeClr val="accent4">
                    <a:lumMod val="50000"/>
                  </a:schemeClr>
                </a:solidFill>
              </a:rPr>
              <a:t>10-</a:t>
            </a:r>
            <a:r>
              <a:rPr lang="zh-TW" altLang="en-US" sz="3225" b="1" dirty="0">
                <a:solidFill>
                  <a:schemeClr val="accent4">
                    <a:lumMod val="50000"/>
                  </a:schemeClr>
                </a:solidFill>
              </a:rPr>
              <a:t>我 熬 煉 你 、 卻 不 像 熬 煉 銀 子 ． 你 在 苦 難 的 爐 中 、 我 揀 選 你</a:t>
            </a:r>
            <a:r>
              <a:rPr lang="zh-CN" altLang="en-US" sz="3225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TW" sz="3225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12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47865-FF57-413C-BB3B-5D801EFF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72553"/>
            <a:ext cx="7886700" cy="998696"/>
          </a:xfrm>
        </p:spPr>
        <p:txBody>
          <a:bodyPr/>
          <a:lstStyle/>
          <a:p>
            <a:pPr algn="ctr"/>
            <a:r>
              <a:rPr lang="zh-CN" altLang="en-US" b="1" dirty="0"/>
              <a:t>三</a:t>
            </a:r>
            <a:r>
              <a:rPr lang="en-US" altLang="zh-CN" b="1" dirty="0"/>
              <a:t>. </a:t>
            </a:r>
            <a:r>
              <a:rPr lang="en-US" b="1" dirty="0"/>
              <a:t> </a:t>
            </a:r>
            <a:r>
              <a:rPr lang="zh-TW" altLang="en-US" b="1" dirty="0"/>
              <a:t>信靠的結果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D6EB1-B0E0-4A29-A8F9-7223DF5E7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37573"/>
            <a:ext cx="7886700" cy="3448640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/>
              <a:t>3. </a:t>
            </a:r>
            <a:r>
              <a:rPr lang="zh-TW" altLang="en-US" sz="3000" b="1" dirty="0"/>
              <a:t>喚</a:t>
            </a:r>
            <a:r>
              <a:rPr lang="zh-CN" altLang="en-US" sz="3000" b="1" dirty="0"/>
              <a:t>醒罪人</a:t>
            </a:r>
            <a:endParaRPr lang="en-US" sz="3000" b="1" dirty="0"/>
          </a:p>
          <a:p>
            <a:pPr marL="0" indent="0">
              <a:buNone/>
            </a:pPr>
            <a:r>
              <a:rPr lang="en-US" sz="3000" b="1" dirty="0">
                <a:solidFill>
                  <a:schemeClr val="accent4">
                    <a:lumMod val="50000"/>
                  </a:schemeClr>
                </a:solidFill>
              </a:rPr>
              <a:t>v24-</a:t>
            </a:r>
            <a:r>
              <a:rPr lang="zh-TW" altLang="en-US" sz="3000" b="1" dirty="0">
                <a:solidFill>
                  <a:schemeClr val="accent4">
                    <a:lumMod val="50000"/>
                  </a:schemeClr>
                </a:solidFill>
              </a:rPr>
              <a:t>那 時 尼 布 甲 尼 撒 王 </a:t>
            </a:r>
            <a:r>
              <a:rPr lang="zh-TW" altLang="en-US" sz="3000" b="1" u="sng" dirty="0">
                <a:solidFill>
                  <a:srgbClr val="FF0000"/>
                </a:solidFill>
              </a:rPr>
              <a:t>驚 奇</a:t>
            </a:r>
            <a:r>
              <a:rPr lang="zh-TW" altLang="en-US" sz="3000" b="1" dirty="0">
                <a:solidFill>
                  <a:schemeClr val="accent4">
                    <a:lumMod val="50000"/>
                  </a:schemeClr>
                </a:solidFill>
              </a:rPr>
              <a:t> 、 急 忙 起 來 、 對 謀 士 說 、 我 捆 起 來 扔 在 火 裡 的 不 是 三 個 人 麼 ． 他 們 回 答 王 說 、 王 阿 、 是 ．</a:t>
            </a:r>
            <a:endParaRPr lang="en-US" altLang="zh-TW" sz="3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000" b="1" dirty="0">
                <a:solidFill>
                  <a:schemeClr val="accent4">
                    <a:lumMod val="50000"/>
                  </a:schemeClr>
                </a:solidFill>
              </a:rPr>
              <a:t>v29-</a:t>
            </a:r>
            <a:r>
              <a:rPr lang="zh-TW" altLang="en-US" sz="3000" b="1" dirty="0">
                <a:solidFill>
                  <a:schemeClr val="accent4">
                    <a:lumMod val="50000"/>
                  </a:schemeClr>
                </a:solidFill>
              </a:rPr>
              <a:t>因 為 沒  別 神 能 這 樣 施 行 拯 救 </a:t>
            </a:r>
            <a:r>
              <a:rPr lang="en-US" altLang="zh-TW" sz="30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sz="3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44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D22F-75FB-4485-87CA-D1A8F84B3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33500"/>
            <a:ext cx="7886700" cy="716280"/>
          </a:xfrm>
        </p:spPr>
        <p:txBody>
          <a:bodyPr/>
          <a:lstStyle/>
          <a:p>
            <a:pPr algn="ctr"/>
            <a:r>
              <a:rPr lang="zh-CN" altLang="en-US" b="1" dirty="0"/>
              <a:t>三</a:t>
            </a:r>
            <a:r>
              <a:rPr lang="en-US" altLang="zh-CN" b="1" dirty="0"/>
              <a:t>. </a:t>
            </a:r>
            <a:r>
              <a:rPr lang="en-US" b="1" dirty="0"/>
              <a:t> </a:t>
            </a:r>
            <a:r>
              <a:rPr lang="zh-TW" altLang="en-US" b="1" dirty="0"/>
              <a:t>信靠的果效（結果</a:t>
            </a:r>
            <a:r>
              <a:rPr lang="en-US" altLang="zh-TW" b="1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D2DB1-5B34-4818-B903-68FB59605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2226468"/>
            <a:ext cx="8850630" cy="36561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300" b="1" dirty="0"/>
              <a:t>4. </a:t>
            </a:r>
            <a:r>
              <a:rPr lang="zh-CN" altLang="en-US" sz="3300" b="1" dirty="0"/>
              <a:t>被提升</a:t>
            </a:r>
            <a:r>
              <a:rPr lang="en-US" altLang="zh-CN" sz="3300" b="1" dirty="0"/>
              <a:t>,</a:t>
            </a:r>
            <a:r>
              <a:rPr lang="zh-CN" altLang="en-US" sz="3300" b="1" dirty="0"/>
              <a:t>蒙</a:t>
            </a:r>
            <a:r>
              <a:rPr lang="zh-TW" altLang="en-US" sz="3300" b="1" dirty="0"/>
              <a:t>祝福</a:t>
            </a:r>
            <a:endParaRPr lang="en-US" altLang="zh-TW" sz="3300" b="1" dirty="0"/>
          </a:p>
          <a:p>
            <a:pPr marL="0" indent="0">
              <a:buNone/>
            </a:pPr>
            <a:r>
              <a:rPr lang="en-US" sz="3300" b="1" dirty="0"/>
              <a:t>v30-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那 時 王 在 巴 比 倫 省 、 </a:t>
            </a:r>
            <a:r>
              <a:rPr lang="zh-TW" altLang="en-US" sz="3300" b="1" dirty="0">
                <a:solidFill>
                  <a:srgbClr val="FF0000"/>
                </a:solidFill>
              </a:rPr>
              <a:t>高 升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 了 沙 得 拉 、 米 煞 、 亞 伯 尼 歌 。</a:t>
            </a:r>
            <a:endParaRPr lang="en-US" sz="33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300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altLang="zh-CN" sz="3300" b="1" dirty="0">
                <a:solidFill>
                  <a:schemeClr val="accent4">
                    <a:lumMod val="50000"/>
                  </a:schemeClr>
                </a:solidFill>
              </a:rPr>
              <a:t>30</a:t>
            </a:r>
            <a:r>
              <a:rPr lang="zh-CN" altLang="en-US" sz="33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300" b="1" dirty="0">
                <a:solidFill>
                  <a:schemeClr val="accent4">
                    <a:lumMod val="50000"/>
                  </a:schemeClr>
                </a:solidFill>
              </a:rPr>
              <a:t>18-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耶 和 華 </a:t>
            </a:r>
            <a:r>
              <a:rPr lang="zh-TW" altLang="en-US" sz="3300" b="1" dirty="0">
                <a:solidFill>
                  <a:srgbClr val="FF0000"/>
                </a:solidFill>
              </a:rPr>
              <a:t>必 然 等 候 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、 </a:t>
            </a:r>
            <a:r>
              <a:rPr lang="zh-TW" altLang="en-US" sz="3300" b="1" dirty="0">
                <a:solidFill>
                  <a:srgbClr val="FF0000"/>
                </a:solidFill>
              </a:rPr>
              <a:t>要 施 恩 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給 你 們 ． 必 然 興 起 、 好 憐 憫 你 們 ． 因 為 耶 和 華 是 公 平 的 　 神 ． 凡 等 候 他 的 都 是 有 福 的 。</a:t>
            </a:r>
            <a:endParaRPr lang="en-US" sz="33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3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跟隨到底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6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64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跟隨到底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60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28965</TotalTime>
  <Words>775</Words>
  <Application>Microsoft Office PowerPoint</Application>
  <PresentationFormat>On-screen Show (4:3)</PresentationFormat>
  <Paragraphs>42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12</vt:i4>
      </vt:variant>
    </vt:vector>
  </HeadingPairs>
  <TitlesOfParts>
    <vt:vector size="39" baseType="lpstr">
      <vt:lpstr>等线</vt:lpstr>
      <vt:lpstr>等线 Light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Office Theme</vt:lpstr>
      <vt:lpstr>PowerPoint Presentation</vt:lpstr>
      <vt:lpstr>即或不然的信心與愛</vt:lpstr>
      <vt:lpstr> 但3：16-18</vt:lpstr>
      <vt:lpstr>PowerPoint Presentation</vt:lpstr>
      <vt:lpstr>PowerPoint Presentation</vt:lpstr>
      <vt:lpstr> 一. 信仰的衝擊 </vt:lpstr>
      <vt:lpstr>二.  信心的堅持</vt:lpstr>
      <vt:lpstr>三.  信靠的果效（結果)</vt:lpstr>
      <vt:lpstr>三.  信靠的結果</vt:lpstr>
      <vt:lpstr>三.  信靠的果效（結果)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2413</cp:revision>
  <dcterms:created xsi:type="dcterms:W3CDTF">2014-11-02T05:55:36Z</dcterms:created>
  <dcterms:modified xsi:type="dcterms:W3CDTF">2020-05-25T06:47:58Z</dcterms:modified>
</cp:coreProperties>
</file>