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  <p:sldMasterId id="2147501195" r:id="rId11"/>
  </p:sldMasterIdLst>
  <p:notesMasterIdLst>
    <p:notesMasterId r:id="rId42"/>
  </p:notesMasterIdLst>
  <p:sldIdLst>
    <p:sldId id="10113" r:id="rId12"/>
    <p:sldId id="10276" r:id="rId13"/>
    <p:sldId id="10277" r:id="rId14"/>
    <p:sldId id="10278" r:id="rId15"/>
    <p:sldId id="10279" r:id="rId16"/>
    <p:sldId id="10280" r:id="rId17"/>
    <p:sldId id="10281" r:id="rId18"/>
    <p:sldId id="10282" r:id="rId19"/>
    <p:sldId id="10283" r:id="rId20"/>
    <p:sldId id="10284" r:id="rId21"/>
    <p:sldId id="10285" r:id="rId22"/>
    <p:sldId id="10286" r:id="rId23"/>
    <p:sldId id="10287" r:id="rId24"/>
    <p:sldId id="10288" r:id="rId25"/>
    <p:sldId id="10289" r:id="rId26"/>
    <p:sldId id="10290" r:id="rId27"/>
    <p:sldId id="10291" r:id="rId28"/>
    <p:sldId id="10292" r:id="rId29"/>
    <p:sldId id="10293" r:id="rId30"/>
    <p:sldId id="10294" r:id="rId31"/>
    <p:sldId id="10295" r:id="rId32"/>
    <p:sldId id="10296" r:id="rId33"/>
    <p:sldId id="10297" r:id="rId34"/>
    <p:sldId id="10298" r:id="rId35"/>
    <p:sldId id="10299" r:id="rId36"/>
    <p:sldId id="10301" r:id="rId37"/>
    <p:sldId id="10302" r:id="rId38"/>
    <p:sldId id="10300" r:id="rId39"/>
    <p:sldId id="10303" r:id="rId40"/>
    <p:sldId id="10274" r:id="rId41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FFCCFF"/>
    <a:srgbClr val="FFCC99"/>
    <a:srgbClr val="FFCC66"/>
    <a:srgbClr val="FF99CC"/>
    <a:srgbClr val="FFFF99"/>
    <a:srgbClr val="FFCCCC"/>
    <a:srgbClr val="FFFF66"/>
    <a:srgbClr val="FFCC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726" autoAdjust="0"/>
    <p:restoredTop sz="94670" autoAdjust="0"/>
  </p:normalViewPr>
  <p:slideViewPr>
    <p:cSldViewPr snapToGrid="0" snapToObjects="1">
      <p:cViewPr varScale="1">
        <p:scale>
          <a:sx n="75" d="100"/>
          <a:sy n="75" d="100"/>
        </p:scale>
        <p:origin x="560" y="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2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slide" Target="slides/slide3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5/31/2020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349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5/31/2020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5/31/2020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71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06" indent="0" algn="ctr">
              <a:buNone/>
              <a:defRPr/>
            </a:lvl2pPr>
            <a:lvl3pPr marL="914212" indent="0" algn="ctr">
              <a:buNone/>
              <a:defRPr/>
            </a:lvl3pPr>
            <a:lvl4pPr marL="1371318" indent="0" algn="ctr">
              <a:buNone/>
              <a:defRPr/>
            </a:lvl4pPr>
            <a:lvl5pPr marL="1828422" indent="0" algn="ctr">
              <a:buNone/>
              <a:defRPr/>
            </a:lvl5pPr>
            <a:lvl6pPr marL="2285529" indent="0" algn="ctr">
              <a:buNone/>
              <a:defRPr/>
            </a:lvl6pPr>
            <a:lvl7pPr marL="2742635" indent="0" algn="ctr">
              <a:buNone/>
              <a:defRPr/>
            </a:lvl7pPr>
            <a:lvl8pPr marL="3199740" indent="0" algn="ctr">
              <a:buNone/>
              <a:defRPr/>
            </a:lvl8pPr>
            <a:lvl9pPr marL="3656846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7C2C45-A7F7-4DD9-AEAF-AD9085E04C8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26643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4ED410-50A6-4D9D-95B5-1F8A2A08F38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15641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4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3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6" indent="0">
              <a:buNone/>
              <a:defRPr sz="1800"/>
            </a:lvl2pPr>
            <a:lvl3pPr marL="914212" indent="0">
              <a:buNone/>
              <a:defRPr sz="1600"/>
            </a:lvl3pPr>
            <a:lvl4pPr marL="1371318" indent="0">
              <a:buNone/>
              <a:defRPr sz="1400"/>
            </a:lvl4pPr>
            <a:lvl5pPr marL="1828422" indent="0">
              <a:buNone/>
              <a:defRPr sz="1400"/>
            </a:lvl5pPr>
            <a:lvl6pPr marL="2285529" indent="0">
              <a:buNone/>
              <a:defRPr sz="1400"/>
            </a:lvl6pPr>
            <a:lvl7pPr marL="2742635" indent="0">
              <a:buNone/>
              <a:defRPr sz="1400"/>
            </a:lvl7pPr>
            <a:lvl8pPr marL="3199740" indent="0">
              <a:buNone/>
              <a:defRPr sz="1400"/>
            </a:lvl8pPr>
            <a:lvl9pPr marL="3656846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5DC343-25AA-46E7-A40A-210E3481A0E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37272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1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1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8B391A-F2AF-446C-B444-5FF7BC8FB8C7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01884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6" indent="0">
              <a:buNone/>
              <a:defRPr sz="2000" b="1"/>
            </a:lvl2pPr>
            <a:lvl3pPr marL="914212" indent="0">
              <a:buNone/>
              <a:defRPr sz="1800" b="1"/>
            </a:lvl3pPr>
            <a:lvl4pPr marL="1371318" indent="0">
              <a:buNone/>
              <a:defRPr sz="1600" b="1"/>
            </a:lvl4pPr>
            <a:lvl5pPr marL="1828422" indent="0">
              <a:buNone/>
              <a:defRPr sz="1600" b="1"/>
            </a:lvl5pPr>
            <a:lvl6pPr marL="2285529" indent="0">
              <a:buNone/>
              <a:defRPr sz="1600" b="1"/>
            </a:lvl6pPr>
            <a:lvl7pPr marL="2742635" indent="0">
              <a:buNone/>
              <a:defRPr sz="1600" b="1"/>
            </a:lvl7pPr>
            <a:lvl8pPr marL="3199740" indent="0">
              <a:buNone/>
              <a:defRPr sz="1600" b="1"/>
            </a:lvl8pPr>
            <a:lvl9pPr marL="3656846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9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6" indent="0">
              <a:buNone/>
              <a:defRPr sz="2000" b="1"/>
            </a:lvl2pPr>
            <a:lvl3pPr marL="914212" indent="0">
              <a:buNone/>
              <a:defRPr sz="1800" b="1"/>
            </a:lvl3pPr>
            <a:lvl4pPr marL="1371318" indent="0">
              <a:buNone/>
              <a:defRPr sz="1600" b="1"/>
            </a:lvl4pPr>
            <a:lvl5pPr marL="1828422" indent="0">
              <a:buNone/>
              <a:defRPr sz="1600" b="1"/>
            </a:lvl5pPr>
            <a:lvl6pPr marL="2285529" indent="0">
              <a:buNone/>
              <a:defRPr sz="1600" b="1"/>
            </a:lvl6pPr>
            <a:lvl7pPr marL="2742635" indent="0">
              <a:buNone/>
              <a:defRPr sz="1600" b="1"/>
            </a:lvl7pPr>
            <a:lvl8pPr marL="3199740" indent="0">
              <a:buNone/>
              <a:defRPr sz="1600" b="1"/>
            </a:lvl8pPr>
            <a:lvl9pPr marL="3656846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EB01F-E381-4108-8FCA-C8816696D13E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65242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1A0C14-2141-4C3B-B03F-C5F6925BC90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98954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1CCAD1-2E85-4E2C-8AC2-CE5ACF420E6A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91155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6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9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1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6" indent="0">
              <a:buNone/>
              <a:defRPr sz="1200"/>
            </a:lvl2pPr>
            <a:lvl3pPr marL="914212" indent="0">
              <a:buNone/>
              <a:defRPr sz="1000"/>
            </a:lvl3pPr>
            <a:lvl4pPr marL="1371318" indent="0">
              <a:buNone/>
              <a:defRPr sz="900"/>
            </a:lvl4pPr>
            <a:lvl5pPr marL="1828422" indent="0">
              <a:buNone/>
              <a:defRPr sz="900"/>
            </a:lvl5pPr>
            <a:lvl6pPr marL="2285529" indent="0">
              <a:buNone/>
              <a:defRPr sz="900"/>
            </a:lvl6pPr>
            <a:lvl7pPr marL="2742635" indent="0">
              <a:buNone/>
              <a:defRPr sz="900"/>
            </a:lvl7pPr>
            <a:lvl8pPr marL="3199740" indent="0">
              <a:buNone/>
              <a:defRPr sz="900"/>
            </a:lvl8pPr>
            <a:lvl9pPr marL="3656846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6F16CE-4E77-4DB2-BEB8-7B959A20C10E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14590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2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6" indent="0">
              <a:buNone/>
              <a:defRPr sz="2800"/>
            </a:lvl2pPr>
            <a:lvl3pPr marL="914212" indent="0">
              <a:buNone/>
              <a:defRPr sz="2400"/>
            </a:lvl3pPr>
            <a:lvl4pPr marL="1371318" indent="0">
              <a:buNone/>
              <a:defRPr sz="2000"/>
            </a:lvl4pPr>
            <a:lvl5pPr marL="1828422" indent="0">
              <a:buNone/>
              <a:defRPr sz="2000"/>
            </a:lvl5pPr>
            <a:lvl6pPr marL="2285529" indent="0">
              <a:buNone/>
              <a:defRPr sz="2000"/>
            </a:lvl6pPr>
            <a:lvl7pPr marL="2742635" indent="0">
              <a:buNone/>
              <a:defRPr sz="2000"/>
            </a:lvl7pPr>
            <a:lvl8pPr marL="3199740" indent="0">
              <a:buNone/>
              <a:defRPr sz="2000"/>
            </a:lvl8pPr>
            <a:lvl9pPr marL="3656846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5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6" indent="0">
              <a:buNone/>
              <a:defRPr sz="1200"/>
            </a:lvl2pPr>
            <a:lvl3pPr marL="914212" indent="0">
              <a:buNone/>
              <a:defRPr sz="1000"/>
            </a:lvl3pPr>
            <a:lvl4pPr marL="1371318" indent="0">
              <a:buNone/>
              <a:defRPr sz="900"/>
            </a:lvl4pPr>
            <a:lvl5pPr marL="1828422" indent="0">
              <a:buNone/>
              <a:defRPr sz="900"/>
            </a:lvl5pPr>
            <a:lvl6pPr marL="2285529" indent="0">
              <a:buNone/>
              <a:defRPr sz="900"/>
            </a:lvl6pPr>
            <a:lvl7pPr marL="2742635" indent="0">
              <a:buNone/>
              <a:defRPr sz="900"/>
            </a:lvl7pPr>
            <a:lvl8pPr marL="3199740" indent="0">
              <a:buNone/>
              <a:defRPr sz="900"/>
            </a:lvl8pPr>
            <a:lvl9pPr marL="3656846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7C78B4-C432-470A-83AF-E01982CBBC6A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0609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ADBD60-86A1-4079-A126-48BE8517A779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51584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84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84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0CDD01-5C49-400C-A218-71466D508289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889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681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defTabSz="914306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30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6813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 defTabSz="914306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30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681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 defTabSz="914306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30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243C06-C032-4136-A874-2B35B8A3BA5D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0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484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96" r:id="rId1"/>
    <p:sldLayoutId id="2147501197" r:id="rId2"/>
    <p:sldLayoutId id="2147501198" r:id="rId3"/>
    <p:sldLayoutId id="2147501199" r:id="rId4"/>
    <p:sldLayoutId id="2147501200" r:id="rId5"/>
    <p:sldLayoutId id="2147501201" r:id="rId6"/>
    <p:sldLayoutId id="2147501202" r:id="rId7"/>
    <p:sldLayoutId id="2147501203" r:id="rId8"/>
    <p:sldLayoutId id="2147501204" r:id="rId9"/>
    <p:sldLayoutId id="2147501205" r:id="rId10"/>
    <p:sldLayoutId id="214750120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0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21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31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42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38138" indent="-338138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38188" indent="-280988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38238" indent="-223838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5438" indent="-223838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2638" indent="-223838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082" indent="-22855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188" indent="-22855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295" indent="-22855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399" indent="-22855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6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2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18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2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29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35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0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46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85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353"/>
            <a:ext cx="9144000" cy="6858000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3566160" y="-240984"/>
            <a:ext cx="5534298" cy="4688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D2D8A">
                    <a:lumMod val="50000"/>
                  </a:srgb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五旬節的委身</a:t>
            </a:r>
            <a:endParaRPr kumimoji="1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2D2D8A">
                  <a:lumMod val="50000"/>
                </a:srgbClr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May 31,  2020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13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81568" y="-213826"/>
            <a:ext cx="10329335" cy="779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03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3139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7867" y="5436850"/>
            <a:ext cx="8636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又有舌頭如火焰顯現出來，分開落在他們各人頭上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。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(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使徒行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傳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Acts 2:3)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644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79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765588"/>
            <a:ext cx="914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委身的定義</a:t>
            </a:r>
            <a:endParaRPr kumimoji="1" lang="en-US" altLang="zh-TW" sz="66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有約束力的宣告，宣誓要信靠於某人或某事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須要活出信靠、順服、與降服的信心與行為來</a:t>
            </a:r>
            <a:endParaRPr kumimoji="1" lang="en-US" altLang="zh-TW" sz="2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3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909" y="851845"/>
            <a:ext cx="8960275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這正是先知約珥所說的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說：在末後的日子，我要將我的靈澆灌凡有血氣的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們的兒女要說預言；你們的少年人要見異象；老年人要做異夢。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在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那些日子，我要將我的靈澆灌我的僕人和使女，他們就要說預言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使徒行傳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Acts 2:16-18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57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6542" y="694988"/>
            <a:ext cx="8960275" cy="5832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但聖靈降臨在你們身上，你們就必得著能力，並要在耶路撒冷、猶太全地，和撒馬利亞，直到地極，作我的見證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使徒行傳</a:t>
            </a:r>
            <a:r>
              <a:rPr kumimoji="1" lang="zh-TW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Acts 1:8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But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 will receive power when the Holy Spirit comes on you; and you will be my witnesses in Jerusalem, and in all Judea and Samaria, and to the ends of the earth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.”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65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882255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哈拿的委</a:t>
            </a:r>
            <a:r>
              <a:rPr kumimoji="1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身</a:t>
            </a:r>
            <a:endParaRPr kumimoji="1" lang="en-US" altLang="zh-TW" sz="72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034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033" y="1009177"/>
            <a:ext cx="9042400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哈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拿心裏愁苦，就痛痛哭泣，祈禱耶和華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，許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願說：</a:t>
            </a:r>
            <a:r>
              <a:rPr kumimoji="1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『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萬軍之耶和華啊，你若垂顧婢女的苦情，眷念不忘婢女，賜我一個兒子，我必使他終身歸與耶和華，不用剃頭刀剃他的頭。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』</a:t>
            </a: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撒母耳記上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Samuel 1:10-11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75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8900" y="861011"/>
            <a:ext cx="9012767" cy="4355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哈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拿在耶和華面前不住地祈禱，以利定睛看她的嘴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。（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原來哈拿心中默禱，只動嘴唇，不出聲音，因此以利以為她喝醉了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）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以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利對她說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：「你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要醉到幾時呢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？ 你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不應該喝酒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。」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撒母耳記上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Sam. 1:12-14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75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0065" y="839844"/>
            <a:ext cx="8923867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哈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拿回答說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『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主啊，不是這樣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我是心裏愁苦的婦人，清酒濃酒都沒有喝，但在耶和華面前傾心吐意。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』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不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要將婢女看作不正經的女子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我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因被人激動，愁苦太多，所以祈求到如今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撒母耳記上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Samuel 1:15-16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1" lang="en-US" altLang="zh-TW" sz="5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08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566" y="1108189"/>
            <a:ext cx="9042400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以利說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：「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可以平平安安地回去，願以色列的</a:t>
            </a:r>
            <a:r>
              <a:rPr kumimoji="1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神允准你向他所求的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！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」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哈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拿說：</a:t>
            </a:r>
            <a:r>
              <a:rPr kumimoji="1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『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願婢女在你眼前蒙恩。</a:t>
            </a:r>
            <a:r>
              <a:rPr kumimoji="1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』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於是婦人走去吃飯，面上再不帶愁容了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次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日清早，他們起來，在耶和華面前敬拜，就回拉瑪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撒母耳記上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Samuel 1:17-19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8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033" y="1004945"/>
            <a:ext cx="9042400" cy="4724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到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了家裏，以利加拿和妻哈拿同房，耶和華顧念哈拿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，哈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拿就懷孕。日期滿足，生了一個兒子，給他起名叫撒母耳，說：</a:t>
            </a:r>
            <a:r>
              <a:rPr kumimoji="1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『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這是我從耶和華那裏求來的。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』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撒母耳記上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Samuel 1:19-20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1" lang="en-US" altLang="zh-TW" sz="7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44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033" y="932978"/>
            <a:ext cx="9042400" cy="4724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我祈求為要得這孩子；耶和華已將我所求的賜給我了。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所以，我將這孩子歸與耶和華，使他終身歸與耶和華。」於是在那裡敬拜耶和華。 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撒母耳記上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Samuel 1:27-28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63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891655"/>
            <a:ext cx="91440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直接的權柄</a:t>
            </a:r>
            <a:r>
              <a:rPr kumimoji="1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─   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神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代理的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權柄</a:t>
            </a:r>
            <a:r>
              <a:rPr kumimoji="1" lang="zh-TW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─ 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屬靈遮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蓋</a:t>
            </a:r>
            <a:endParaRPr kumimoji="1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5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41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882255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米利</a:t>
            </a:r>
            <a:r>
              <a:rPr kumimoji="1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暗受虧損</a:t>
            </a:r>
            <a:endParaRPr kumimoji="1" lang="en-US" altLang="zh-TW" sz="72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317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3133" y="1004945"/>
            <a:ext cx="8940800" cy="4724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摩西娶了古實女子為妻。米利暗和亞倫因他所娶的古實女子就毀謗他，說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：「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難道耶和華單與摩西說話，不也與我們說話嗎？」這話耶和華聽見了。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民數記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Numbers 12:1-2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1" lang="en-US" altLang="zh-TW" sz="7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20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748655"/>
            <a:ext cx="91440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66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委身於基督的身體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委身於教會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的遮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蓋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委身於屬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靈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的異象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委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身於教會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的事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工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7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22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TextBox 1"/>
          <p:cNvSpPr txBox="1">
            <a:spLocks noChangeArrowheads="1"/>
          </p:cNvSpPr>
          <p:nvPr/>
        </p:nvSpPr>
        <p:spPr bwMode="auto">
          <a:xfrm>
            <a:off x="136939" y="418117"/>
            <a:ext cx="8795026" cy="22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6" rIns="91430" bIns="45716">
            <a:spAutoFit/>
          </a:bodyPr>
          <a:lstStyle>
            <a:lvl1pPr defTabSz="9128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39775" indent="-282575" defTabSz="91281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39825" indent="-225425" defTabSz="912813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597025" indent="-225425" defTabSz="912813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4225" indent="-225425" defTabSz="912813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1425" indent="-225425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68625" indent="-225425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5825" indent="-225425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3025" indent="-225425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波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特蘭靈糧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堂的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異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象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Antinoou" panose="02000503020000020003" pitchFamily="2" charset="-128"/>
                <a:cs typeface="Arial" charset="0"/>
              </a:rPr>
              <a:t>V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Antinoou" panose="02000503020000020003" pitchFamily="2" charset="-128"/>
                <a:cs typeface="Arial" charset="0"/>
              </a:rPr>
              <a:t>ision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：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	 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建造一個榮耀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的教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會 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	  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Antinoou" panose="02000503020000020003" pitchFamily="2" charset="-128"/>
                <a:cs typeface="Arial" charset="0"/>
              </a:rPr>
              <a:t>To Build A Glorious Church</a:t>
            </a:r>
            <a:endParaRPr kumimoji="0" lang="zh-TW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401" y="2793057"/>
            <a:ext cx="906559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637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波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特蘭靈糧堂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的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事工重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點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Antinoou" panose="02000503020000020003" pitchFamily="2" charset="-128"/>
                <a:cs typeface="Arial" charset="0"/>
              </a:rPr>
              <a:t>Ministries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：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45637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45637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敬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拜讚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美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Antinoou" panose="02000503020000020003" pitchFamily="2" charset="-128"/>
                <a:cs typeface="Arial" charset="0"/>
              </a:rPr>
              <a:t>W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Antinoou" panose="02000503020000020003" pitchFamily="2" charset="-128"/>
                <a:cs typeface="Arial" charset="0"/>
              </a:rPr>
              <a:t>orship &amp; Praise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45637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聖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靈更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新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Antinoou" panose="02000503020000020003" pitchFamily="2" charset="-128"/>
                <a:cs typeface="Arial" charset="0"/>
              </a:rPr>
              <a:t>R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Antinoou" panose="02000503020000020003" pitchFamily="2" charset="-128"/>
                <a:cs typeface="Arial" charset="0"/>
              </a:rPr>
              <a:t>enewal by the Holy Spirit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45637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小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組教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會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Antinoou" panose="02000503020000020003" pitchFamily="2" charset="-128"/>
                <a:cs typeface="Arial" charset="0"/>
              </a:rPr>
              <a:t>Cell Group Church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45637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福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音宣教、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全地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轉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化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Antinoou" panose="02000503020000020003" pitchFamily="2" charset="-128"/>
                <a:cs typeface="Arial" charset="0"/>
              </a:rPr>
              <a:t>Mission outreach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75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748655"/>
            <a:ext cx="91440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66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委身於基督的身體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委身於教會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的遮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蓋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808080">
                  <a:lumMod val="7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808080">
                  <a:lumMod val="7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委身於屬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靈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的異象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808080">
                  <a:lumMod val="7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委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身於教會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的事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工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7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62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5834" y="513877"/>
            <a:ext cx="88265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將萬有服在他的腳下，使他為教會作萬有之首。	教會是他的身體，是那充滿萬有者所充滿的。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以弗所書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Ephesians 1:22-23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God placed all things under his feet and appointed him to be head over everything for the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church, which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 his body, the fullness of him who fills everything in every way.</a:t>
            </a:r>
            <a:endParaRPr kumimoji="1" lang="en-US" altLang="zh-TW" sz="5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51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9701" y="293744"/>
            <a:ext cx="8826500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惟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用愛心說誠實話，凡事長進，連於元首基督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；全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身都靠祂聯絡得合式，百節各按各職，照著各體的功用，彼此相助，便叫身體漸漸增長，在愛中建立自己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以弗所書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Ephesians 4:15-16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From him the whole body, joined and held together by every supporting ligament, grows and builds itself up in love, as each part does its work.</a:t>
            </a: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5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5834" y="302210"/>
            <a:ext cx="88265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要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用水藉著道把教會洗淨，成為聖潔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，可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以獻給自己，作個榮耀的教會，毫無玷污、皺紋等類的病，乃是聖潔沒有瑕疵的。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以弗所書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Ephesians 5:26-27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so 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that He might sanctify her, having cleansed her by the washing of water with the word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that He might present to Himself the church 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 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all her glory, having no spot or wrinkle or any such thing; but that she would be holy and blameless.</a:t>
            </a:r>
          </a:p>
        </p:txBody>
      </p:sp>
    </p:spTree>
    <p:extLst>
      <p:ext uri="{BB962C8B-B14F-4D97-AF65-F5344CB8AC3E}">
        <p14:creationId xmlns:p14="http://schemas.microsoft.com/office/powerpoint/2010/main" val="151692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53139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7867" y="5436850"/>
            <a:ext cx="8636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又有舌頭如火焰顯現出來，分開落在他們各人頭上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。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(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使徒行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傳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Acts 2:3)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867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909" y="475078"/>
            <a:ext cx="8960275" cy="6078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這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些人同著幾個婦人和耶穌的母親馬利亞，並耶穌的弟兄，都同心合意地恆切禱告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那時，有許多人聚會，約有一百二十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名，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使徒行傳</a:t>
            </a:r>
            <a:r>
              <a:rPr kumimoji="1" lang="zh-TW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Acts 1:14-15a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They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all joined together constantly in prayer, along with the women and Mary the mother of Jesus, and with his brothers.</a:t>
            </a:r>
            <a:endParaRPr kumimoji="0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3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353"/>
            <a:ext cx="9144000" cy="6858000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3566160" y="-240984"/>
            <a:ext cx="5534298" cy="4688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D2D8A">
                    <a:lumMod val="50000"/>
                  </a:srgb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五旬節的委身</a:t>
            </a:r>
            <a:endParaRPr kumimoji="1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2D2D8A">
                  <a:lumMod val="50000"/>
                </a:srgbClr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2D2D8A">
                  <a:lumMod val="7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60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748655"/>
            <a:ext cx="91440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u="sng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委身於</a:t>
            </a:r>
            <a:r>
              <a:rPr kumimoji="1" lang="zh-TW" altLang="en-US" sz="66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基</a:t>
            </a:r>
            <a:r>
              <a:rPr kumimoji="1" lang="zh-TW" altLang="en-US" sz="6600" b="1" u="sng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督的身</a:t>
            </a:r>
            <a:r>
              <a:rPr kumimoji="1" lang="zh-TW" altLang="en-US" sz="66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體</a:t>
            </a:r>
            <a:endParaRPr kumimoji="1" lang="en-US" altLang="zh-TW" sz="66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委身於教會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的遮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蓋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委身於屬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靈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的異象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委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身於教會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的事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工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7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31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7175" y="2394105"/>
            <a:ext cx="9144000" cy="156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61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35470</TotalTime>
  <Words>1361</Words>
  <Application>Microsoft Office PowerPoint</Application>
  <PresentationFormat>On-screen Show (4:3)</PresentationFormat>
  <Paragraphs>278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30</vt:i4>
      </vt:variant>
    </vt:vector>
  </HeadingPairs>
  <TitlesOfParts>
    <vt:vector size="59" baseType="lpstr">
      <vt:lpstr>Antinoou</vt:lpstr>
      <vt:lpstr>Arial Unicode MS</vt:lpstr>
      <vt:lpstr>標楷體</vt:lpstr>
      <vt:lpstr>標楷體</vt:lpstr>
      <vt:lpstr>Microsoft YaHei</vt:lpstr>
      <vt:lpstr>新細明體</vt:lpstr>
      <vt:lpstr>宋体</vt:lpstr>
      <vt:lpstr>Yu Gothic UI Semibold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18_Default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3143</cp:revision>
  <dcterms:created xsi:type="dcterms:W3CDTF">2014-11-02T05:55:36Z</dcterms:created>
  <dcterms:modified xsi:type="dcterms:W3CDTF">2020-06-01T04:07:02Z</dcterms:modified>
</cp:coreProperties>
</file>