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4" r:id="rId8"/>
    <p:sldId id="27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iYieh" initials="S" lastIdx="1" clrIdx="0">
    <p:extLst>
      <p:ext uri="{19B8F6BF-5375-455C-9EA6-DF929625EA0E}">
        <p15:presenceInfo xmlns:p15="http://schemas.microsoft.com/office/powerpoint/2012/main" userId="SuiYie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46546-8A9D-4599-9B26-AACB74293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BA1EF9-9F01-4AFE-AAA4-B5FBD0C61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92956-93D4-4257-8FDA-02A7F910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CFCD5-BF9A-43D4-8415-A7583E730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8F41A-109B-4CE4-A0EE-40F807D5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61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0B9E-5958-4FF4-87CC-78C11070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6ED00-60D0-4A8A-8F25-BBFC8BB1B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FC29C-9773-42C8-813F-BC8D70BA3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2A540-7F49-4C98-8ECC-1C80CB756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2F09B-0A7A-46A6-8622-F994DD76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0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734AD-E0A3-472E-8060-FF36F91D7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4E894-17A0-47BB-92D6-E5F00697C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DD1-A5E4-4AD4-A954-62FB55C9F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05A33-8B28-4928-90F7-B87B498BB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0763D-A301-4FDD-83F7-42385712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76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CF2CE-8F63-4409-BB15-0388A785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61E0A-31D0-45B2-BF5C-0680603FF8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368008-7DF1-422C-8E07-E62CF2998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889BC5-98A7-4D0C-95D9-3790D6D94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052F5-E237-4775-B141-579E2221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2638BE-5205-4FFC-AF45-EEE5F76D7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0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2CFAB-D651-4084-AEB6-34ABFF421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C7033-2BBD-4019-89A5-D3877F06C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E97E24-BAE8-4127-A8C7-0029CCAC9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0010CB-A0FC-4E41-BCF3-4FC8ACA19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EA22AD-9C24-4611-A2C9-9DBAA03FC9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3F9062-9409-4A4D-884A-DB1375480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9D8186-1549-4962-97F9-8BE1C478A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126771-B9E0-4536-97B7-1A4A3F695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83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6406F-2204-4853-939A-235B8C94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522106-AE34-43CA-ADC2-645E8B634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5B6C92-92B3-4615-A5E2-AA0DE2909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FFD6B-4F65-47B3-9977-10B2EA7A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12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74B9E-9DFC-4B4D-B9AE-03AFC4FD9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F2679-527B-4B7B-A075-5D3AC1FDA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DD92B-19F6-4290-BAC1-CCBA05ED1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17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D4CB5-D6AD-4330-9AD9-6E8D5F7F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33F00-F8E7-473B-96BC-6E9EC0113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74C76-D384-44D3-8811-C7DA2B738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1452B-8D13-40E1-837C-AB98D61D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CB7A2-58AB-470E-B9E8-0C8985D9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FDE83-6AD5-4702-BECF-7EFD3E6A3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554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93D28-8118-4691-9C97-159629592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7F0BD7-C520-4A05-AAD0-5093A7C3E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2DCC7-67FA-42A1-B05A-E55CDE8EC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EE236B-AFC8-4697-AE98-E70B5F614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33D78-2249-49AC-B7DF-0F30431A5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19843-348C-4286-B92A-13402AD65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96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EBDA6-C980-4667-8263-4F148F2FC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A23F26-F72F-460A-B950-C7F57E21B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4E1E9-F962-4F42-A4C5-A1AABCF73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BD233-DD0A-4DAA-AD28-B204E8CAB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8CE17-E303-48A7-A625-EF7134BAA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5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006185-1CBD-4824-B43B-C7F26AD5A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E54BDA-5AF6-4919-ADBA-477614DB8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4328C-6A8A-4D1F-90C6-0E0EE5AF8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E7787-7A10-420B-A462-6FEAC4190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BEAE5-4AE9-4499-9130-7E33B35F0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00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C043CE-1B24-4D41-950F-C05B6E943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E70B1-6C8F-485A-AA2A-91B38A1A7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4A3FF-95DD-4D7E-B48B-DC3E6DB52F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393BF-3450-45C2-9706-7B5127D662CF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AAA52-EE0C-4585-B946-3C5C68BD35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68491-DEC4-41A5-A67A-0B06C7FA57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88E1A-A883-48C4-8ADF-65E7DA48C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5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BD409-2D60-4E15-A39B-6657FF0E6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26" y="568345"/>
            <a:ext cx="11575546" cy="1560716"/>
          </a:xfrm>
        </p:spPr>
        <p:txBody>
          <a:bodyPr>
            <a:normAutofit/>
          </a:bodyPr>
          <a:lstStyle/>
          <a:p>
            <a:pPr algn="ctr"/>
            <a:r>
              <a:rPr lang="zh-CN" altLang="en-US" sz="8000" b="1" dirty="0"/>
              <a:t>神對你的量身訂造</a:t>
            </a:r>
            <a:endParaRPr lang="en-US" sz="8000" b="1" dirty="0">
              <a:latin typeface="Engravers MT" panose="0209070708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25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3A2BB-709A-4F41-A75A-B7B16A8F3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0218"/>
            <a:ext cx="10515600" cy="608611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800" b="1" dirty="0"/>
              <a:t>主要經文：約翰福音</a:t>
            </a:r>
            <a:r>
              <a:rPr lang="en-US" altLang="zh-CN" sz="4800" b="1" dirty="0"/>
              <a:t>21</a:t>
            </a:r>
            <a:r>
              <a:rPr lang="zh-CN" altLang="en-US" sz="4800" b="1" dirty="0"/>
              <a:t>：</a:t>
            </a:r>
            <a:r>
              <a:rPr lang="en-US" altLang="zh-CN" sz="4800" b="1" dirty="0"/>
              <a:t>1-19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BD0C6-7966-487F-9668-712893115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" y="1099458"/>
            <a:ext cx="12126685" cy="56504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800" b="1" dirty="0">
                <a:solidFill>
                  <a:schemeClr val="accent4">
                    <a:lumMod val="50000"/>
                  </a:schemeClr>
                </a:solidFill>
              </a:rPr>
              <a:t>這些事以後，耶穌在提比哩亞海邊又向門徒顯現。他怎樣顯現記在下面： </a:t>
            </a:r>
            <a:r>
              <a:rPr lang="en-US" altLang="zh-TW" sz="3800" b="1" i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800" b="1" dirty="0">
                <a:solidFill>
                  <a:schemeClr val="accent4">
                    <a:lumMod val="50000"/>
                  </a:schemeClr>
                </a:solidFill>
              </a:rPr>
              <a:t> 有西門</a:t>
            </a:r>
            <a:r>
              <a:rPr lang="en-US" altLang="zh-TW" sz="3800" b="1" dirty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zh-TW" altLang="en-US" sz="3800" b="1" dirty="0">
                <a:solidFill>
                  <a:schemeClr val="accent4">
                    <a:lumMod val="50000"/>
                  </a:schemeClr>
                </a:solidFill>
              </a:rPr>
              <a:t>彼得和稱為低土馬的多馬，並加利利的迦拿人拿但業，還有西庇太的兩個兒子，又有兩個門徒，都在一處。 </a:t>
            </a:r>
            <a:r>
              <a:rPr lang="en-US" altLang="zh-TW" sz="3800" b="1" i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3800" b="1" dirty="0">
                <a:solidFill>
                  <a:schemeClr val="accent4">
                    <a:lumMod val="50000"/>
                  </a:schemeClr>
                </a:solidFill>
              </a:rPr>
              <a:t> 西門</a:t>
            </a:r>
            <a:r>
              <a:rPr lang="en-US" altLang="zh-TW" sz="3800" b="1" dirty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zh-TW" altLang="en-US" sz="3800" b="1" dirty="0">
                <a:solidFill>
                  <a:schemeClr val="accent4">
                    <a:lumMod val="50000"/>
                  </a:schemeClr>
                </a:solidFill>
              </a:rPr>
              <a:t>彼得對他們說：「我打魚去。」他們說：「我們也和你同去。」他們就出去，上了船；</a:t>
            </a:r>
            <a:r>
              <a:rPr lang="zh-TW" altLang="en-US" sz="3800" b="1" dirty="0">
                <a:solidFill>
                  <a:srgbClr val="FF0000"/>
                </a:solidFill>
              </a:rPr>
              <a:t>那一夜並沒有打著甚麼</a:t>
            </a:r>
            <a:r>
              <a:rPr lang="zh-TW" altLang="en-US" sz="3800" b="1" dirty="0">
                <a:solidFill>
                  <a:schemeClr val="accent4">
                    <a:lumMod val="50000"/>
                  </a:schemeClr>
                </a:solidFill>
              </a:rPr>
              <a:t>。 </a:t>
            </a:r>
            <a:r>
              <a:rPr lang="en-US" altLang="zh-TW" sz="3800" b="1" i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3800" b="1" dirty="0">
                <a:solidFill>
                  <a:schemeClr val="accent4">
                    <a:lumMod val="50000"/>
                  </a:schemeClr>
                </a:solidFill>
              </a:rPr>
              <a:t> 天將亮的時候，耶穌站在岸上，門徒卻不知道是耶穌。 </a:t>
            </a:r>
            <a:r>
              <a:rPr lang="en-US" altLang="zh-TW" sz="3800" b="1" i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3800" b="1" dirty="0">
                <a:solidFill>
                  <a:schemeClr val="accent4">
                    <a:lumMod val="50000"/>
                  </a:schemeClr>
                </a:solidFill>
              </a:rPr>
              <a:t> 耶穌就對他們說：「小子！你們有吃的沒有？」他們回答說：「沒有。」</a:t>
            </a:r>
            <a:r>
              <a:rPr lang="zh-TW" altLang="en-US" sz="3800" b="1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zh-TW" sz="3800" b="1" i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3800" b="1" dirty="0">
                <a:solidFill>
                  <a:schemeClr val="accent4">
                    <a:lumMod val="50000"/>
                  </a:schemeClr>
                </a:solidFill>
              </a:rPr>
              <a:t> 耶穌說：「你們把網撒在船的右邊，就必得著。」他們便撒下網去，竟拉不上來了，因為魚甚多。</a:t>
            </a:r>
            <a:endParaRPr lang="en-US" sz="38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8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9419B-3668-487E-95AB-F2635C74A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86" y="408214"/>
            <a:ext cx="11990614" cy="63572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b="1" i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zh-TW" altLang="en-US" sz="4000" b="1" dirty="0">
                <a:solidFill>
                  <a:srgbClr val="FF0000"/>
                </a:solidFill>
              </a:rPr>
              <a:t>耶穌所愛的那門徒對彼得說：「是主！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」那時西門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彼得赤著身子，一聽見是主，就</a:t>
            </a:r>
            <a:r>
              <a:rPr lang="zh-TW" altLang="en-US" sz="4000" b="1" dirty="0">
                <a:solidFill>
                  <a:srgbClr val="FF0000"/>
                </a:solidFill>
              </a:rPr>
              <a:t>束上一件外衣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，跳在海裡。 </a:t>
            </a:r>
            <a:r>
              <a:rPr lang="en-US" altLang="zh-TW" sz="4000" b="1" i="1" dirty="0"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 其餘的門徒離岸不遠，約有二百肘（古時以肘為尺，一肘約有今時尺半），就在小船上把那網魚拉過來。 </a:t>
            </a:r>
            <a:r>
              <a:rPr lang="en-US" altLang="zh-TW" sz="4000" b="1" i="1" dirty="0">
                <a:solidFill>
                  <a:schemeClr val="accent4">
                    <a:lumMod val="50000"/>
                  </a:schemeClr>
                </a:solidFill>
              </a:rPr>
              <a:t>9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 他們上了岸，就看見那裡有炭火，上面有魚，又有餅。 </a:t>
            </a:r>
            <a:r>
              <a:rPr lang="en-US" altLang="zh-TW" sz="4000" b="1" i="1" dirty="0">
                <a:solidFill>
                  <a:schemeClr val="accent4">
                    <a:lumMod val="50000"/>
                  </a:schemeClr>
                </a:solidFill>
              </a:rPr>
              <a:t>10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 耶穌對他們說：「把剛才打的魚拿幾條來。」 </a:t>
            </a:r>
            <a:r>
              <a:rPr lang="en-US" altLang="zh-TW" sz="4000" b="1" i="1" dirty="0">
                <a:solidFill>
                  <a:schemeClr val="accent4">
                    <a:lumMod val="50000"/>
                  </a:schemeClr>
                </a:solidFill>
              </a:rPr>
              <a:t>11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 西門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彼得就去（或譯：上船），把網拉到岸上。那網滿了大魚，共一百五十三條；魚雖這樣多，網卻沒有破。 </a:t>
            </a:r>
            <a:r>
              <a:rPr lang="en-US" altLang="zh-TW" sz="4000" b="1" i="1" dirty="0">
                <a:solidFill>
                  <a:schemeClr val="accent4">
                    <a:lumMod val="50000"/>
                  </a:schemeClr>
                </a:solidFill>
              </a:rPr>
              <a:t>12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 耶穌說：「你們來吃早飯。」門徒中沒有一個敢問他：「你是誰？」因為知道是主。 </a:t>
            </a:r>
            <a:r>
              <a:rPr lang="en-US" altLang="zh-TW" sz="4000" b="1" i="1" dirty="0">
                <a:solidFill>
                  <a:schemeClr val="accent4">
                    <a:lumMod val="50000"/>
                  </a:schemeClr>
                </a:solidFill>
              </a:rPr>
              <a:t>13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 耶穌就來拿餅和魚給他們。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4AD61-BDDE-4070-864E-7BCEE05C6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7" y="435428"/>
            <a:ext cx="11974286" cy="63572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400" b="1" i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zh-TW" altLang="en-US" sz="3400" b="1" dirty="0">
                <a:solidFill>
                  <a:srgbClr val="FF0000"/>
                </a:solidFill>
              </a:rPr>
              <a:t>耶穌從死裡復活以後，向門徒顯現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，</a:t>
            </a:r>
            <a:r>
              <a:rPr lang="zh-TW" altLang="en-US" sz="3400" b="1" dirty="0">
                <a:solidFill>
                  <a:srgbClr val="FF0000"/>
                </a:solidFill>
              </a:rPr>
              <a:t>這是第三次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。 </a:t>
            </a:r>
            <a:r>
              <a:rPr lang="en-US" altLang="zh-TW" sz="3400" b="1" i="1" dirty="0">
                <a:solidFill>
                  <a:schemeClr val="accent4">
                    <a:lumMod val="50000"/>
                  </a:schemeClr>
                </a:solidFill>
              </a:rPr>
              <a:t>15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 他們吃完了早飯，耶穌對西門</a:t>
            </a:r>
            <a:r>
              <a:rPr lang="en-US" altLang="zh-TW" sz="3400" b="1" dirty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彼得說：「</a:t>
            </a:r>
            <a:r>
              <a:rPr lang="zh-CN" altLang="en-US" sz="3400" b="1" dirty="0">
                <a:solidFill>
                  <a:schemeClr val="accent4">
                    <a:lumMod val="50000"/>
                  </a:schemeClr>
                </a:solidFill>
              </a:rPr>
              <a:t>約翰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的兒子西門，</a:t>
            </a:r>
            <a:r>
              <a:rPr lang="zh-TW" altLang="en-US" sz="3400" b="1" dirty="0">
                <a:solidFill>
                  <a:srgbClr val="FF0000"/>
                </a:solidFill>
              </a:rPr>
              <a:t>你愛我比這些更深嗎？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」彼得說：「主啊，是的，你知道我愛你。」耶穌對他說：「你餵養我的小羊。」 </a:t>
            </a:r>
            <a:r>
              <a:rPr lang="en-US" altLang="zh-TW" sz="3400" b="1" i="1" dirty="0">
                <a:solidFill>
                  <a:schemeClr val="accent4">
                    <a:lumMod val="50000"/>
                  </a:schemeClr>
                </a:solidFill>
              </a:rPr>
              <a:t>16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 耶穌第二次又對他說：「約翰的兒子西門，你愛我嗎？」彼得說：「主啊，是的，你知道我愛你。」耶穌說：「你牧養我的羊。」 </a:t>
            </a:r>
            <a:r>
              <a:rPr lang="en-US" altLang="zh-TW" sz="3400" b="1" i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 第三次對他說：「約翰的兒子西門，你愛我嗎？」彼得因為耶穌第三次對他說「你愛我嗎」，就憂愁，對耶穌說：「主啊，你是無所不知的；你知道我愛你。」耶穌說：「你餵養我的羊。 </a:t>
            </a:r>
            <a:r>
              <a:rPr lang="en-US" altLang="zh-TW" sz="3400" b="1" i="1" dirty="0">
                <a:solidFill>
                  <a:schemeClr val="accent4">
                    <a:lumMod val="50000"/>
                  </a:schemeClr>
                </a:solidFill>
              </a:rPr>
              <a:t>18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 我實實在在地告訴你，你年少的時候，自己束上帶子，隨意往來；但年老的時候，你要伸出手來，別人要把你束上，帶你到不願意去的地方。」 </a:t>
            </a:r>
            <a:r>
              <a:rPr lang="en-US" altLang="zh-TW" sz="3400" b="1" i="1" dirty="0">
                <a:solidFill>
                  <a:schemeClr val="accent4">
                    <a:lumMod val="50000"/>
                  </a:schemeClr>
                </a:solidFill>
              </a:rPr>
              <a:t>19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 （耶穌說這話是指著彼得要怎樣死，榮耀　神。）說了這話，就對他說：「</a:t>
            </a:r>
            <a:r>
              <a:rPr lang="zh-TW" altLang="en-US" sz="3400" b="1" dirty="0">
                <a:solidFill>
                  <a:srgbClr val="FF0000"/>
                </a:solidFill>
              </a:rPr>
              <a:t>你跟從我吧</a:t>
            </a:r>
            <a:r>
              <a:rPr lang="zh-TW" altLang="en-US" sz="3400" b="1" dirty="0">
                <a:solidFill>
                  <a:schemeClr val="accent4">
                    <a:lumMod val="50000"/>
                  </a:schemeClr>
                </a:solidFill>
              </a:rPr>
              <a:t>！」</a:t>
            </a:r>
            <a:endParaRPr lang="en-US" sz="3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28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2492F-A2E3-4365-8FF3-D3527B57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400" b="1" dirty="0"/>
              <a:t>神對你的量身訂造：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FCBEE-53BE-4CF0-849F-4E23C8557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ea1ChtPeriod"/>
            </a:pPr>
            <a:r>
              <a:rPr lang="zh-TW" altLang="en-US" sz="4000" b="1" dirty="0"/>
              <a:t>神的主權，人的選擇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/>
              <a:t>二</a:t>
            </a:r>
            <a:r>
              <a:rPr lang="en-US" sz="4000" b="1" dirty="0"/>
              <a:t>. </a:t>
            </a:r>
            <a:r>
              <a:rPr lang="zh-TW" altLang="en-US" sz="4000" b="1" dirty="0"/>
              <a:t>認識自己，深嘗主恩</a:t>
            </a:r>
            <a:endParaRPr lang="en-US" sz="4000" b="1" dirty="0"/>
          </a:p>
          <a:p>
            <a:pPr marL="0" indent="0">
              <a:buNone/>
            </a:pPr>
            <a:r>
              <a:rPr lang="zh-TW" altLang="en-US" sz="4000" b="1" dirty="0"/>
              <a:t>三</a:t>
            </a:r>
            <a:r>
              <a:rPr lang="en-US" sz="4000" b="1" dirty="0"/>
              <a:t>.</a:t>
            </a:r>
            <a:r>
              <a:rPr lang="zh-TW" altLang="en-US" sz="4000" b="1" dirty="0"/>
              <a:t>分別爲聖歸給神</a:t>
            </a:r>
            <a:endParaRPr lang="en-US" sz="4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52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9B5BC-A0AE-4371-AEAA-809A625F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7874"/>
          </a:xfrm>
        </p:spPr>
        <p:txBody>
          <a:bodyPr>
            <a:noAutofit/>
          </a:bodyPr>
          <a:lstStyle/>
          <a:p>
            <a:pPr algn="ctr"/>
            <a:r>
              <a:rPr lang="zh-TW" altLang="en-US" b="1" dirty="0"/>
              <a:t>一</a:t>
            </a:r>
            <a:r>
              <a:rPr lang="en-US" b="1" dirty="0"/>
              <a:t>. </a:t>
            </a:r>
            <a:r>
              <a:rPr lang="zh-TW" altLang="en-US" b="1" dirty="0"/>
              <a:t>神的主權，人的選擇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AAE6D-6F41-43CB-8EE3-0AD09968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843" y="1268186"/>
            <a:ext cx="11936186" cy="5464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1.</a:t>
            </a:r>
            <a:r>
              <a:rPr lang="zh-CN" altLang="en-US" sz="3600" b="1" dirty="0"/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耶穌說：「你們把網撒在船的右邊，就必得著。」他們便撒下網去，竟拉不上來了，因為魚甚多。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2. </a:t>
            </a:r>
            <a:r>
              <a:rPr lang="zh-TW" altLang="en-US" sz="3600" b="1" dirty="0"/>
              <a:t>猶大</a:t>
            </a:r>
            <a:r>
              <a:rPr lang="zh-CN" altLang="en-US" sz="3600" b="1" dirty="0"/>
              <a:t>出賣主耶穌</a:t>
            </a:r>
            <a:r>
              <a:rPr lang="en-US" altLang="zh-CN" sz="3600" b="1" dirty="0"/>
              <a:t>/</a:t>
            </a:r>
            <a:r>
              <a:rPr lang="zh-CN" altLang="en-US" sz="3600" b="1" dirty="0"/>
              <a:t>彼得否認主耶穌</a:t>
            </a:r>
            <a:endParaRPr lang="en-US" altLang="zh-CN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61-62-</a:t>
            </a:r>
            <a:r>
              <a:rPr lang="zh-TW" altLang="en-US" sz="3600" b="1" dirty="0">
                <a:solidFill>
                  <a:srgbClr val="FF0000"/>
                </a:solidFill>
              </a:rPr>
              <a:t>主 轉 過 身 來 、 看 彼 得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。 彼 得 便 想 起 主 對 他 所 說 的 話 、 今 日 雞 叫 以 先 、 你 要 三 次 不 認 我 。他 就 出 去 痛 哭 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3. v7-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耶穌所愛的那門徒對彼得說：「是主！」那時西門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彼得赤著身子，一聽見是主，就</a:t>
            </a:r>
            <a:r>
              <a:rPr lang="zh-TW" altLang="en-US" sz="3600" b="1" dirty="0">
                <a:solidFill>
                  <a:srgbClr val="FF0000"/>
                </a:solidFill>
              </a:rPr>
              <a:t>束上一件外衣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，跳在海裡。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2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B1EBA-C530-4AD4-821C-52DD1EDD7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227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b="1" dirty="0"/>
              <a:t/>
            </a:r>
            <a:br>
              <a:rPr lang="en-US" altLang="zh-TW" b="1" dirty="0"/>
            </a:br>
            <a:r>
              <a:rPr lang="zh-TW" altLang="en-US" sz="4900" b="1" dirty="0"/>
              <a:t>二</a:t>
            </a:r>
            <a:r>
              <a:rPr lang="en-US" sz="4900" b="1" dirty="0"/>
              <a:t>. </a:t>
            </a:r>
            <a:r>
              <a:rPr lang="zh-TW" altLang="en-US" sz="4900" b="1" dirty="0"/>
              <a:t>認識自己，深嘗主恩</a:t>
            </a:r>
            <a:r>
              <a:rPr lang="en-US" sz="4900" b="1" dirty="0"/>
              <a:t/>
            </a:r>
            <a:br>
              <a:rPr lang="en-US" sz="4900" b="1" dirty="0"/>
            </a:br>
            <a:endParaRPr lang="en-US" sz="4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55510-3910-4936-9EB9-57FAE5DBC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5" y="1113905"/>
            <a:ext cx="12147665" cy="56406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1.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路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22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31-34-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主 又 說 、 西 門 、 西 門 、 撒 但 想 要 得 著 你 們 、 好 篩 你 們 、 像 篩 麥 子 一 樣 ．但 我 已 經 為 你 祈 求 、 叫 你 </a:t>
            </a:r>
            <a:r>
              <a:rPr lang="zh-TW" altLang="en-US" sz="3600" b="1" dirty="0">
                <a:solidFill>
                  <a:srgbClr val="FF0000"/>
                </a:solidFill>
              </a:rPr>
              <a:t>不 至 於 失 了 信 心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． 你 回 頭 以 後 、 要 堅 固 你 的 弟 兄 。彼 得 說 、 主 阿 ． 我 就 是 同 你 下 監 、 同 你 受 死 、 也 是 甘 心 。耶 穌 說 、 彼 得 、 我 告 訴 你 、 今 日 雞 還 沒 有 叫 、 </a:t>
            </a:r>
            <a:r>
              <a:rPr lang="zh-TW" altLang="en-US" sz="3600" b="1" dirty="0">
                <a:solidFill>
                  <a:srgbClr val="FF0000"/>
                </a:solidFill>
              </a:rPr>
              <a:t>你 要 三 次 說 不 認 得 我 。</a:t>
            </a:r>
            <a:endParaRPr lang="en-US" altLang="zh-TW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2.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6-8-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【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金 銀 我 都 沒 有 、 只 把 我 所 有 的 給 你 、 我 奉 拿 撒 勒 人 耶 穌 基 督 的 名 、 叫 你 起 來 行 走 。於 是 拉 著 他 的 右 手 、 </a:t>
            </a:r>
            <a:r>
              <a:rPr lang="zh-TW" altLang="en-US" sz="3600" b="1" dirty="0">
                <a:solidFill>
                  <a:srgbClr val="FF0000"/>
                </a:solidFill>
              </a:rPr>
              <a:t>扶 他 起 來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、 他 的 腳 和 踝 子 骨 、 立 刻 健 壯 了 ．就 跳 起 來 、 站 著 、 又 行 走 ． 同 他 們 進 了 殿 、 走 著 、 跳 著 、 讚 美 　 神 。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】</a:t>
            </a:r>
            <a:r>
              <a:rPr lang="zh-TW" altLang="en-US" sz="3600" dirty="0"/>
              <a:t>。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9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DE75B-1A2C-4E44-B386-A510CED9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488"/>
            <a:ext cx="10515600" cy="539446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dirty="0"/>
              <a:t>三</a:t>
            </a:r>
            <a:r>
              <a:rPr lang="en-US" b="1" dirty="0"/>
              <a:t>.</a:t>
            </a:r>
            <a:r>
              <a:rPr lang="zh-TW" altLang="en-US" b="1" dirty="0"/>
              <a:t>分別爲聖歸給神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E249D-DAAE-4BFC-84B6-441267F26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870857"/>
            <a:ext cx="12028714" cy="59272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1.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王上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主 耶 和 華 阿 、 你 將 他 們 從 地 上 的 萬 民 中 </a:t>
            </a:r>
            <a:r>
              <a:rPr lang="zh-TW" altLang="en-US" sz="3600" b="1" dirty="0">
                <a:solidFill>
                  <a:srgbClr val="FF0000"/>
                </a:solidFill>
              </a:rPr>
              <a:t>分 別 出 來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、 作 你 的 產 業 、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2.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彼前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9-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惟 有 你 們 是 被 揀 選 的 族 類 、 是 有 君 尊 的 祭 司 、 是 </a:t>
            </a:r>
            <a:r>
              <a:rPr lang="zh-TW" altLang="en-US" sz="3600" b="1" dirty="0">
                <a:solidFill>
                  <a:srgbClr val="FF0000"/>
                </a:solidFill>
              </a:rPr>
              <a:t>聖 潔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的 國 度 、 是 屬 　 神 的 子 民 、 要 叫 你 們 宣 揚 那 召 你 們 出 黑 暗 入 奇 妙 光 明 者 的 美 德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3.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提後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人 若 自 潔 、 脫 離 卑 賤 的 事 、 就 必 作 貴 重 的 器 皿 、 成 為 聖 潔 、 </a:t>
            </a:r>
            <a:r>
              <a:rPr lang="zh-TW" altLang="en-US" sz="3600" b="1" dirty="0">
                <a:solidFill>
                  <a:srgbClr val="FF0000"/>
                </a:solidFill>
              </a:rPr>
              <a:t>合 乎 主 用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、 預 備 行 各 樣 的 善 事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4.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們 要 為 你 </a:t>
            </a:r>
            <a:r>
              <a:rPr lang="zh-TW" altLang="en-US" sz="3600" b="1" dirty="0">
                <a:solidFill>
                  <a:srgbClr val="FF0000"/>
                </a:solidFill>
              </a:rPr>
              <a:t>編 上 金 辮 、 鑲 上 銀 釘 </a:t>
            </a:r>
            <a:r>
              <a:rPr lang="zh-CN" altLang="en-US" sz="3600" b="1" dirty="0">
                <a:solidFill>
                  <a:srgbClr val="FF0000"/>
                </a:solidFill>
              </a:rPr>
              <a:t>。</a:t>
            </a:r>
            <a:endParaRPr lang="en-US" altLang="zh-CN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5.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們 這 至 暫 至 輕 的 苦 楚 、 要 為 我 們 成 就 極 重 無 比 永 遠 的 榮 耀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CN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CN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43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49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</TotalTime>
  <Words>483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等线</vt:lpstr>
      <vt:lpstr>等线 Light</vt:lpstr>
      <vt:lpstr>新細明體</vt:lpstr>
      <vt:lpstr>Arial</vt:lpstr>
      <vt:lpstr>Calibri</vt:lpstr>
      <vt:lpstr>Calibri Light</vt:lpstr>
      <vt:lpstr>Engravers MT</vt:lpstr>
      <vt:lpstr>Office Theme</vt:lpstr>
      <vt:lpstr>神對你的量身訂造</vt:lpstr>
      <vt:lpstr>主要經文：約翰福音21：1-19</vt:lpstr>
      <vt:lpstr>PowerPoint Presentation</vt:lpstr>
      <vt:lpstr>PowerPoint Presentation</vt:lpstr>
      <vt:lpstr>神對你的量身訂造：</vt:lpstr>
      <vt:lpstr>一. 神的主權，人的選擇</vt:lpstr>
      <vt:lpstr> 二. 認識自己，深嘗主恩 </vt:lpstr>
      <vt:lpstr>三.分別爲聖歸給神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23</cp:revision>
  <dcterms:created xsi:type="dcterms:W3CDTF">2020-06-11T05:43:49Z</dcterms:created>
  <dcterms:modified xsi:type="dcterms:W3CDTF">2020-06-15T05:21:09Z</dcterms:modified>
</cp:coreProperties>
</file>