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231" r:id="rId11"/>
    <p:sldMasterId id="2147501243" r:id="rId12"/>
    <p:sldMasterId id="2147501255" r:id="rId13"/>
  </p:sldMasterIdLst>
  <p:notesMasterIdLst>
    <p:notesMasterId r:id="rId40"/>
  </p:notesMasterIdLst>
  <p:sldIdLst>
    <p:sldId id="10113" r:id="rId14"/>
    <p:sldId id="10347" r:id="rId15"/>
    <p:sldId id="10284" r:id="rId16"/>
    <p:sldId id="10295" r:id="rId17"/>
    <p:sldId id="10333" r:id="rId18"/>
    <p:sldId id="10334" r:id="rId19"/>
    <p:sldId id="10332" r:id="rId20"/>
    <p:sldId id="10324" r:id="rId21"/>
    <p:sldId id="10331" r:id="rId22"/>
    <p:sldId id="10328" r:id="rId23"/>
    <p:sldId id="10327" r:id="rId24"/>
    <p:sldId id="10329" r:id="rId25"/>
    <p:sldId id="10279" r:id="rId26"/>
    <p:sldId id="10325" r:id="rId27"/>
    <p:sldId id="10340" r:id="rId28"/>
    <p:sldId id="10341" r:id="rId29"/>
    <p:sldId id="10345" r:id="rId30"/>
    <p:sldId id="10342" r:id="rId31"/>
    <p:sldId id="10343" r:id="rId32"/>
    <p:sldId id="10339" r:id="rId33"/>
    <p:sldId id="10346" r:id="rId34"/>
    <p:sldId id="10338" r:id="rId35"/>
    <p:sldId id="10337" r:id="rId36"/>
    <p:sldId id="10335" r:id="rId37"/>
    <p:sldId id="10336" r:id="rId38"/>
    <p:sldId id="10344" r:id="rId39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FF"/>
    <a:srgbClr val="FFCC99"/>
    <a:srgbClr val="FFCC66"/>
    <a:srgbClr val="FF99CC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6" autoAdjust="0"/>
    <p:restoredTop sz="94670" autoAdjust="0"/>
  </p:normalViewPr>
  <p:slideViewPr>
    <p:cSldViewPr snapToGrid="0" snapToObjects="1">
      <p:cViewPr varScale="1">
        <p:scale>
          <a:sx n="70" d="100"/>
          <a:sy n="70" d="100"/>
        </p:scale>
        <p:origin x="18" y="2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58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6/21/2020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6567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0463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1305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22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8161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0851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3008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6170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745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486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0783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330644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256068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970780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0104849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354814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145680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694600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53190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594362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678143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67684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18829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81354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891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2905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86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2734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4861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2684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45298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22197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99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9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6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4" r:id="rId1"/>
    <p:sldLayoutId id="2147501245" r:id="rId2"/>
    <p:sldLayoutId id="2147501246" r:id="rId3"/>
    <p:sldLayoutId id="2147501247" r:id="rId4"/>
    <p:sldLayoutId id="2147501248" r:id="rId5"/>
    <p:sldLayoutId id="2147501249" r:id="rId6"/>
    <p:sldLayoutId id="2147501250" r:id="rId7"/>
    <p:sldLayoutId id="2147501251" r:id="rId8"/>
    <p:sldLayoutId id="2147501252" r:id="rId9"/>
    <p:sldLayoutId id="2147501253" r:id="rId10"/>
    <p:sldLayoutId id="21475012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26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56" r:id="rId1"/>
    <p:sldLayoutId id="2147501257" r:id="rId2"/>
    <p:sldLayoutId id="2147501258" r:id="rId3"/>
    <p:sldLayoutId id="2147501259" r:id="rId4"/>
    <p:sldLayoutId id="2147501260" r:id="rId5"/>
    <p:sldLayoutId id="2147501261" r:id="rId6"/>
    <p:sldLayoutId id="2147501262" r:id="rId7"/>
    <p:sldLayoutId id="2147501263" r:id="rId8"/>
    <p:sldLayoutId id="2147501264" r:id="rId9"/>
    <p:sldLayoutId id="2147501265" r:id="rId10"/>
    <p:sldLayoutId id="21475012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95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lang="en-US" altLang="zh-TW" sz="6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洪敏良</a:t>
            </a:r>
            <a:r>
              <a:rPr lang="zh-TW" alt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</a:t>
            </a:r>
            <a:r>
              <a:rPr lang="zh-TW" alt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兄</a:t>
            </a:r>
            <a:endParaRPr lang="en-US" altLang="zh-TW" sz="9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0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成為活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水</a:t>
            </a: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江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河</a:t>
            </a:r>
            <a:endParaRPr kumimoji="1" lang="en-US" altLang="zh-TW" sz="7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Becoming Rivers of Living Water </a:t>
            </a: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</a:t>
            </a: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21,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297940"/>
            <a:ext cx="896027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節期的末日，就是最大之日，耶穌站著高聲說：「人若渴了，可以到我這裡來喝。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我的人就如經上所說：</a:t>
            </a:r>
            <a:r>
              <a:rPr kumimoji="1" lang="en-US" altLang="zh-TW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從他腹中要流出活水的江河來。</a:t>
            </a:r>
            <a:r>
              <a:rPr kumimoji="1" lang="en-US" altLang="zh-TW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John 7:37-38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38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Whoever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believes in me, as Scripture has said, rivers of living water will flow from within them.</a:t>
            </a:r>
          </a:p>
        </p:txBody>
      </p:sp>
    </p:spTree>
    <p:extLst>
      <p:ext uri="{BB962C8B-B14F-4D97-AF65-F5344CB8AC3E}">
        <p14:creationId xmlns:p14="http://schemas.microsoft.com/office/powerpoint/2010/main" val="25772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067" y="-38316"/>
            <a:ext cx="8225050" cy="68963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97290" y="4531057"/>
            <a:ext cx="7938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u="sng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父母親與孩子談性</a:t>
            </a:r>
            <a:endParaRPr lang="en-US" sz="4400" b="1" u="sng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538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7022" y="92649"/>
            <a:ext cx="8952217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Let's Talk About It: Parenting Sexuality</a:t>
            </a:r>
            <a:r>
              <a:rPr kumimoji="1" lang="en-US" altLang="zh-TW" sz="32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2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2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00" b="1" u="sng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76" y="790514"/>
            <a:ext cx="4928768" cy="6707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98544" y="848403"/>
            <a:ext cx="493186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</a:rPr>
              <a:t>創造健康的家庭</a:t>
            </a:r>
            <a:endParaRPr lang="en-US" altLang="zh-TW" sz="4000" b="1" dirty="0" smtClean="0">
              <a:solidFill>
                <a:schemeClr val="bg1"/>
              </a:solidFill>
            </a:endParaRPr>
          </a:p>
          <a:p>
            <a:endParaRPr lang="en-US" altLang="zh-TW" sz="3600" b="1" dirty="0" smtClean="0">
              <a:solidFill>
                <a:schemeClr val="bg1"/>
              </a:solidFill>
            </a:endParaRPr>
          </a:p>
          <a:p>
            <a:r>
              <a:rPr lang="zh-TW" altLang="en-US" sz="4000" b="1" dirty="0" smtClean="0">
                <a:solidFill>
                  <a:schemeClr val="bg1"/>
                </a:solidFill>
              </a:rPr>
              <a:t>用聖經原則培育孩子</a:t>
            </a:r>
            <a:endParaRPr lang="en-US" altLang="zh-TW" sz="4000" b="1" dirty="0" smtClean="0">
              <a:solidFill>
                <a:schemeClr val="bg1"/>
              </a:solidFill>
            </a:endParaRPr>
          </a:p>
          <a:p>
            <a:endParaRPr lang="en-US" altLang="zh-TW" sz="3600" b="1" dirty="0" smtClean="0">
              <a:solidFill>
                <a:schemeClr val="bg1"/>
              </a:solidFill>
            </a:endParaRPr>
          </a:p>
          <a:p>
            <a:r>
              <a:rPr lang="zh-TW" altLang="en-US" sz="4000" b="1" dirty="0" smtClean="0">
                <a:solidFill>
                  <a:schemeClr val="bg1"/>
                </a:solidFill>
              </a:rPr>
              <a:t>預設或是自發的場</a:t>
            </a:r>
            <a:r>
              <a:rPr lang="zh-TW" altLang="en-US" sz="4000" b="1" dirty="0">
                <a:solidFill>
                  <a:schemeClr val="bg1"/>
                </a:solidFill>
              </a:rPr>
              <a:t>合</a:t>
            </a:r>
            <a:endParaRPr lang="en-US" altLang="zh-TW" sz="4000" b="1" dirty="0" smtClean="0">
              <a:solidFill>
                <a:schemeClr val="bg1"/>
              </a:solidFill>
            </a:endParaRPr>
          </a:p>
          <a:p>
            <a:endParaRPr lang="en-US" altLang="zh-TW" sz="2400" b="1" dirty="0" smtClean="0">
              <a:solidFill>
                <a:schemeClr val="bg1"/>
              </a:solidFill>
            </a:endParaRPr>
          </a:p>
          <a:p>
            <a:r>
              <a:rPr lang="zh-TW" altLang="en-US" sz="4000" b="1" dirty="0" smtClean="0">
                <a:solidFill>
                  <a:schemeClr val="bg1"/>
                </a:solidFill>
              </a:rPr>
              <a:t>性的目的</a:t>
            </a:r>
            <a:endParaRPr lang="en-US" altLang="zh-TW" sz="4000" b="1" dirty="0" smtClean="0">
              <a:solidFill>
                <a:schemeClr val="bg1"/>
              </a:solidFill>
            </a:endParaRPr>
          </a:p>
          <a:p>
            <a:endParaRPr lang="en-US" altLang="zh-TW" sz="1400" b="1" dirty="0" smtClean="0">
              <a:solidFill>
                <a:schemeClr val="bg1"/>
              </a:solidFill>
            </a:endParaRPr>
          </a:p>
          <a:p>
            <a:r>
              <a:rPr lang="zh-TW" altLang="en-US" sz="4000" b="1" dirty="0" smtClean="0">
                <a:solidFill>
                  <a:schemeClr val="bg1"/>
                </a:solidFill>
              </a:rPr>
              <a:t>性的科學</a:t>
            </a:r>
            <a:endParaRPr lang="en-US" altLang="zh-TW" sz="4000" b="1" dirty="0" smtClean="0">
              <a:solidFill>
                <a:schemeClr val="bg1"/>
              </a:solidFill>
            </a:endParaRPr>
          </a:p>
          <a:p>
            <a:endParaRPr lang="en-US" altLang="zh-TW" sz="1600" b="1" dirty="0" smtClean="0">
              <a:solidFill>
                <a:schemeClr val="bg1"/>
              </a:solidFill>
            </a:endParaRPr>
          </a:p>
          <a:p>
            <a:r>
              <a:rPr lang="zh-TW" altLang="en-US" sz="4000" b="1" dirty="0" smtClean="0">
                <a:solidFill>
                  <a:schemeClr val="bg1"/>
                </a:solidFill>
              </a:rPr>
              <a:t>主要的成長領域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8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966" y="0"/>
            <a:ext cx="67980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557247"/>
            <a:ext cx="90065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他帶我回到殿門，見殿的門檻下有水往東流出（原來殿面朝東）。這水從檻下，由殿的右邊，在祭壇的南邊往下流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帶我出北門，又領我從外邊轉到朝東的外門，見水從右邊流出。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Ezekiel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 47:1-2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3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557247"/>
            <a:ext cx="90065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他手拿準繩往東出去的時候，量了一千肘，使我蹚過水，水到踝子骨。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又量了一千肘，使我蹚過水，水就到膝；再量了一千肘，使我蹚過水，水便到腰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；又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量了一千肘，水便成了河，使我不能蹚過。因為水勢漲起，成為可洑的水，不可蹚的河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Ezekiel 47:3-5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36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-78475"/>
            <a:ext cx="9248633" cy="693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1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7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441" y="-6825"/>
            <a:ext cx="9204658" cy="690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4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557247"/>
            <a:ext cx="90065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他對我說：「這水往東方流去，必下到亞拉巴，直到海。所發出來的水必流入鹽海，使水變甜（原文是得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醫治）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河水所到之處，凡滋生的動物都必生活，並且因這流來的水必有極多的魚，海水也變甜了。這河水所到之處，百物都必生活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Ezekiel 47:8-9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26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5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297940"/>
            <a:ext cx="8960275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興起，發光！因為你的光已經來到！耶和華的榮耀發現照耀你。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哪，黑暗遮蓋大地，幽暗遮蓋萬民，耶和華卻要顯現照耀你；他的榮耀要現在你身上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60:1-2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lang="zh-TW" altLang="en-US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Arise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shine, for your light has come,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glory of the Lord rises upon you.</a:t>
            </a:r>
          </a:p>
        </p:txBody>
      </p:sp>
    </p:spTree>
    <p:extLst>
      <p:ext uri="{BB962C8B-B14F-4D97-AF65-F5344CB8AC3E}">
        <p14:creationId xmlns:p14="http://schemas.microsoft.com/office/powerpoint/2010/main" val="127694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25" y="377749"/>
            <a:ext cx="19243343" cy="9071862"/>
          </a:xfrm>
          <a:prstGeom prst="rect">
            <a:avLst/>
          </a:prstGeom>
        </p:spPr>
      </p:pic>
      <p:sp>
        <p:nvSpPr>
          <p:cNvPr id="6" name="Donut 5"/>
          <p:cNvSpPr/>
          <p:nvPr/>
        </p:nvSpPr>
        <p:spPr>
          <a:xfrm>
            <a:off x="2060811" y="286603"/>
            <a:ext cx="6769290" cy="1014484"/>
          </a:xfrm>
          <a:prstGeom prst="donut">
            <a:avLst>
              <a:gd name="adj" fmla="val 915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Donut 6"/>
          <p:cNvSpPr/>
          <p:nvPr/>
        </p:nvSpPr>
        <p:spPr>
          <a:xfrm>
            <a:off x="4612942" y="5895833"/>
            <a:ext cx="1524001" cy="627797"/>
          </a:xfrm>
          <a:prstGeom prst="donut">
            <a:avLst>
              <a:gd name="adj" fmla="val 949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4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23" y="1388038"/>
            <a:ext cx="12282842" cy="5483119"/>
          </a:xfrm>
          <a:prstGeom prst="rect">
            <a:avLst/>
          </a:prstGeom>
        </p:spPr>
      </p:pic>
      <p:sp>
        <p:nvSpPr>
          <p:cNvPr id="2" name="Left Arrow 1"/>
          <p:cNvSpPr/>
          <p:nvPr/>
        </p:nvSpPr>
        <p:spPr>
          <a:xfrm>
            <a:off x="5281682" y="2456598"/>
            <a:ext cx="1792407" cy="322997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229" y="0"/>
            <a:ext cx="8316374" cy="13937624"/>
          </a:xfrm>
          <a:prstGeom prst="rect">
            <a:avLst/>
          </a:prstGeom>
        </p:spPr>
      </p:pic>
      <p:sp>
        <p:nvSpPr>
          <p:cNvPr id="3" name="Donut 2"/>
          <p:cNvSpPr/>
          <p:nvPr/>
        </p:nvSpPr>
        <p:spPr>
          <a:xfrm>
            <a:off x="2861482" y="3048001"/>
            <a:ext cx="7256058" cy="1323832"/>
          </a:xfrm>
          <a:prstGeom prst="donut">
            <a:avLst>
              <a:gd name="adj" fmla="val 915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229" y="1937982"/>
            <a:ext cx="8431307" cy="117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8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768" y="-5682177"/>
            <a:ext cx="7482537" cy="125401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949" y="2474795"/>
            <a:ext cx="7333397" cy="11737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045" y="4658436"/>
            <a:ext cx="4594746" cy="78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5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673" y="1"/>
            <a:ext cx="6638093" cy="681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4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Arrow 1"/>
          <p:cNvSpPr/>
          <p:nvPr/>
        </p:nvSpPr>
        <p:spPr>
          <a:xfrm>
            <a:off x="5281682" y="2456598"/>
            <a:ext cx="1792407" cy="322997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201" y="25800"/>
            <a:ext cx="9936289" cy="6832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625" y="4126198"/>
            <a:ext cx="3370999" cy="86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498106"/>
            <a:ext cx="8960275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所以，你們禱告要這樣說：我們在天上的父：願人都尊你的名為聖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你的國降臨；願你的旨意行在地上，如同行在天上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 6:9-10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Our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Father in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heaven, hallowed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 your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name, your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kingdom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come, your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be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done, on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earth as it is in heaven.</a:t>
            </a:r>
          </a:p>
        </p:txBody>
      </p:sp>
    </p:spTree>
    <p:extLst>
      <p:ext uri="{BB962C8B-B14F-4D97-AF65-F5344CB8AC3E}">
        <p14:creationId xmlns:p14="http://schemas.microsoft.com/office/powerpoint/2010/main" val="1472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561797"/>
            <a:ext cx="896027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耶和華也必時常引導你，在乾旱之地使你心滿意足，骨頭強壯。你必像澆灌的園子，又像水流不絕的泉源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58:11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will be like a well-watered garden,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like a spring whose waters never fail.</a:t>
            </a:r>
          </a:p>
        </p:txBody>
      </p:sp>
    </p:spTree>
    <p:extLst>
      <p:ext uri="{BB962C8B-B14F-4D97-AF65-F5344CB8AC3E}">
        <p14:creationId xmlns:p14="http://schemas.microsoft.com/office/powerpoint/2010/main" val="39265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4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6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96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lang="en-US" altLang="zh-TW" sz="96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8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一道江河</a:t>
            </a:r>
            <a:r>
              <a:rPr lang="zh-TW" altLang="en-US" sz="72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lang="en-US" altLang="zh-TW" sz="7200" b="1" dirty="0">
              <a:solidFill>
                <a:srgbClr val="0000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96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36281</TotalTime>
  <Words>772</Words>
  <Application>Microsoft Office PowerPoint</Application>
  <PresentationFormat>Widescreen</PresentationFormat>
  <Paragraphs>90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26</vt:i4>
      </vt:variant>
    </vt:vector>
  </HeadingPairs>
  <TitlesOfParts>
    <vt:vector size="56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預設簡報設計</vt:lpstr>
      <vt:lpstr>16_Default Design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3264</cp:revision>
  <dcterms:created xsi:type="dcterms:W3CDTF">2014-11-02T05:55:36Z</dcterms:created>
  <dcterms:modified xsi:type="dcterms:W3CDTF">2020-06-22T04:49:57Z</dcterms:modified>
</cp:coreProperties>
</file>