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handoutMasterIdLst>
    <p:handoutMasterId r:id="rId42"/>
  </p:handoutMasterIdLst>
  <p:sldIdLst>
    <p:sldId id="532" r:id="rId3"/>
    <p:sldId id="493" r:id="rId4"/>
    <p:sldId id="340" r:id="rId5"/>
    <p:sldId id="475" r:id="rId6"/>
    <p:sldId id="496" r:id="rId7"/>
    <p:sldId id="495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476" r:id="rId20"/>
    <p:sldId id="508" r:id="rId21"/>
    <p:sldId id="509" r:id="rId22"/>
    <p:sldId id="510" r:id="rId23"/>
    <p:sldId id="511" r:id="rId24"/>
    <p:sldId id="512" r:id="rId25"/>
    <p:sldId id="513" r:id="rId26"/>
    <p:sldId id="514" r:id="rId27"/>
    <p:sldId id="522" r:id="rId28"/>
    <p:sldId id="515" r:id="rId29"/>
    <p:sldId id="516" r:id="rId30"/>
    <p:sldId id="526" r:id="rId31"/>
    <p:sldId id="525" r:id="rId32"/>
    <p:sldId id="523" r:id="rId33"/>
    <p:sldId id="521" r:id="rId34"/>
    <p:sldId id="519" r:id="rId35"/>
    <p:sldId id="528" r:id="rId36"/>
    <p:sldId id="527" r:id="rId37"/>
    <p:sldId id="529" r:id="rId38"/>
    <p:sldId id="520" r:id="rId39"/>
    <p:sldId id="53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3091"/>
    <a:srgbClr val="35084B"/>
    <a:srgbClr val="FFFFFF"/>
    <a:srgbClr val="E6B4ED"/>
    <a:srgbClr val="165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9881" autoAdjust="0"/>
    <p:restoredTop sz="94582" autoAdjust="0"/>
  </p:normalViewPr>
  <p:slideViewPr>
    <p:cSldViewPr snapToGrid="0">
      <p:cViewPr varScale="1">
        <p:scale>
          <a:sx n="68" d="100"/>
          <a:sy n="68" d="100"/>
        </p:scale>
        <p:origin x="16" y="1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BB7A0-2F7A-CA4B-960D-64F29F152BD9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71456-E22D-3C49-8AD9-432E7E2A4C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90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C076C-F0A8-8347-9B08-B9F231A98BD6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2B996-BD95-CA41-BE2D-2C665BC278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23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30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9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5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8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84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6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9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3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20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89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70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59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846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203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761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04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65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2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323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6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03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31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350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958AA-8E4E-4233-A3DC-277AC2752BC8}" type="datetimeFigureOut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BFC89-C287-436E-9048-AAE017DAD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9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68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E2D790A-4E8E-9845-9FAE-B1DFCA3AA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81" y="1765740"/>
            <a:ext cx="5374419" cy="3040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E9192-F60E-224A-A316-C8A427D3EA3F}"/>
              </a:ext>
            </a:extLst>
          </p:cNvPr>
          <p:cNvSpPr txBox="1"/>
          <p:nvPr/>
        </p:nvSpPr>
        <p:spPr>
          <a:xfrm>
            <a:off x="4216400" y="5309648"/>
            <a:ext cx="370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8309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www.allegraministries.com</a:t>
            </a:r>
          </a:p>
        </p:txBody>
      </p:sp>
    </p:spTree>
    <p:extLst>
      <p:ext uri="{BB962C8B-B14F-4D97-AF65-F5344CB8AC3E}">
        <p14:creationId xmlns:p14="http://schemas.microsoft.com/office/powerpoint/2010/main" val="170712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6894" y="2216758"/>
            <a:ext cx="35830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2">
                    <a:lumMod val="90000"/>
                  </a:schemeClr>
                </a:solidFill>
                <a:latin typeface="Garamond"/>
                <a:cs typeface="Garamond"/>
              </a:rPr>
              <a:t>天父的心</a:t>
            </a:r>
            <a:endParaRPr lang="en-US" sz="6600" b="1" dirty="0">
              <a:solidFill>
                <a:schemeClr val="bg2">
                  <a:lumMod val="90000"/>
                </a:schemeClr>
              </a:solidFill>
              <a:latin typeface="Garamond"/>
              <a:cs typeface="Garamon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0367C0-26FC-FD40-8240-0B2443319AF9}"/>
              </a:ext>
            </a:extLst>
          </p:cNvPr>
          <p:cNvSpPr txBox="1"/>
          <p:nvPr/>
        </p:nvSpPr>
        <p:spPr>
          <a:xfrm>
            <a:off x="2203939" y="3803669"/>
            <a:ext cx="106335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Georgia" panose="02040502050405020303" pitchFamily="18" charset="0"/>
              </a:rPr>
              <a:t>路加福音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altLang="zh-TW" sz="4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15:11-31</a:t>
            </a:r>
          </a:p>
          <a:p>
            <a:endParaRPr lang="en-US" sz="32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en-US" sz="2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zh-TW" alt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陳以信</a:t>
            </a:r>
            <a:r>
              <a:rPr lang="zh-TW" altLang="en-US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zh-TW" alt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牧</a:t>
            </a:r>
            <a:r>
              <a:rPr lang="zh-TW" altLang="en-US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師</a:t>
            </a:r>
            <a:endParaRPr lang="en-US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09A843-1A5C-E746-9097-725078FBE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126" y="941622"/>
            <a:ext cx="3064359" cy="44572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389154-2D81-3C4F-B1DF-C042FD912E02}"/>
              </a:ext>
            </a:extLst>
          </p:cNvPr>
          <p:cNvSpPr txBox="1"/>
          <p:nvPr/>
        </p:nvSpPr>
        <p:spPr>
          <a:xfrm>
            <a:off x="6232332" y="5633640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Eugène </a:t>
            </a:r>
            <a:r>
              <a:rPr lang="en-US" sz="1400" dirty="0" err="1">
                <a:solidFill>
                  <a:schemeClr val="bg1"/>
                </a:solidFill>
              </a:rPr>
              <a:t>Burnand</a:t>
            </a:r>
            <a:r>
              <a:rPr lang="en-US" sz="1400" dirty="0">
                <a:solidFill>
                  <a:schemeClr val="bg1"/>
                </a:solidFill>
              </a:rPr>
              <a:t>, “The Prodigal Son”</a:t>
            </a:r>
          </a:p>
        </p:txBody>
      </p:sp>
    </p:spTree>
    <p:extLst>
      <p:ext uri="{BB962C8B-B14F-4D97-AF65-F5344CB8AC3E}">
        <p14:creationId xmlns:p14="http://schemas.microsoft.com/office/powerpoint/2010/main" val="215466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913592" y="2459504"/>
            <a:ext cx="101735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眾稅吏和罪人都挨近耶穌，要聽他講道。法利賽人和文士私下議論說：「這個人接待罪人，又同他們吃飯。」</a:t>
            </a:r>
            <a:endParaRPr lang="en-US" sz="4000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899400" y="43984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15:1-2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11450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2056996" y="3075057"/>
            <a:ext cx="8078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耶穌又說：「一個人有兩個兒子。」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988300" y="43984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15:11</a:t>
            </a:r>
          </a:p>
        </p:txBody>
      </p:sp>
    </p:spTree>
    <p:extLst>
      <p:ext uri="{BB962C8B-B14F-4D97-AF65-F5344CB8AC3E}">
        <p14:creationId xmlns:p14="http://schemas.microsoft.com/office/powerpoint/2010/main" val="355900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2459504"/>
            <a:ext cx="8928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小兒子對父親說：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父親，請你把我應得的家業分給我。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他父親就把產業分給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他們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759700" y="43984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15:12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3522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2459504"/>
            <a:ext cx="8928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過了不多幾日，小兒子就把他一切所有的都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收拾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起來，往遠方去了。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518400" y="43984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15:13a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446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1843950"/>
            <a:ext cx="89285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在那裡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任意放蕩，浪費資財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。既耗盡了一切所有的，又遇著那地方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大遭饑荒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，就窮苦起來。於是去投靠那地方的一個人，那人打發他到田裡去放豬。他恨不得拿豬所吃的豆莢充飢，也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沒有人給他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035800" y="53509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15:13b-16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4523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1228397"/>
            <a:ext cx="8928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他醒悟過來，就說：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我父親有多少的雇工，口糧有餘，我倒在這裡餓死嗎？ 我要起來，到我父親那裡去，向他說：「父親，我得罪了天，又得罪了你。從今以後，我不配稱為你的兒子，把我當做一個雇工吧！」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於是起來，往他父親那裡去。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023100" y="53509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15:17-20a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4879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3428798" y="4591150"/>
            <a:ext cx="5334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相離還遠，他父親看見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023100" y="5541496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15:20b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  <p:pic>
        <p:nvPicPr>
          <p:cNvPr id="3" name="Picture 2" descr="A picture containing building, outdoor, person, photo&#10;&#10;Description automatically generated">
            <a:extLst>
              <a:ext uri="{FF2B5EF4-FFF2-40B4-BE49-F238E27FC236}">
                <a16:creationId xmlns:a16="http://schemas.microsoft.com/office/drawing/2014/main" id="{47260C7F-C348-6041-A40D-83E10FE2A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819149"/>
            <a:ext cx="6350000" cy="346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5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922229"/>
            <a:ext cx="89285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就動了慈心，跑去抱著他的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頸項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，連連與他親嘴。兒子說：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父親，我得罪了天，又得罪了你。從今以後，我不配稱為你的兒子。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父親卻吩咐僕人說：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把那上好的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袍子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快拿出來給他穿，把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戒指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戴在他指頭上，把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鞋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穿在他腳上，把那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肥牛犢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牽來宰了，我們可以吃喝快樂！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035800" y="56433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15:20c-23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3018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2767280"/>
            <a:ext cx="8928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因為我這個兒子是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死而復活，失而又得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的。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他們就快樂起來。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658100" y="45765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15:24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2421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1843950"/>
            <a:ext cx="89285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那時，大兒子正在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田裡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。他回來，離家不遠，聽見作樂跳舞的聲音，便叫過一個僕人來，問是什麼事。僕人說：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你兄弟來了，你父親因為得他無災無病地回來，把肥牛犢宰了。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162800" y="54020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15:25-27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10359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1228397"/>
            <a:ext cx="8928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大兒子卻生氣，不肯進去。他父親就出來勸他。他對父親說：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我服侍你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這多年，從來沒有違背過你的命，你並沒有給我一隻山羊羔，叫我和朋友一同快樂。但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你這個兒子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和娼妓吞盡了你的產業，他一來了，你倒為他宰了肥牛犢！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162800" y="54020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15:28-30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7628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1228397"/>
            <a:ext cx="8928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大兒子卻生氣，不肯進去。他父親就出來勸他。他對父親說：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我服侍你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這多年，從來沒有違背過你的命，你並沒有給我一隻山羊羔，叫我和朋友一同快樂。但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你這個兒子</a:t>
            </a:r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和娼妓吞盡了你的產業，他一來了，你倒為他宰了肥牛犢！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162800" y="54020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15:28-30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8849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2767280"/>
            <a:ext cx="8928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父親對他說：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『</a:t>
            </a:r>
            <a:r>
              <a:rPr lang="zh-TW" altLang="en-US" sz="4000" b="1" dirty="0">
                <a:solidFill>
                  <a:srgbClr val="00B050"/>
                </a:solidFill>
                <a:latin typeface="Georgia" panose="02040502050405020303" pitchFamily="18" charset="0"/>
              </a:rPr>
              <a:t>兒啊！你常和我同在，我一切所有的都是你的。</a:t>
            </a:r>
            <a:r>
              <a:rPr lang="en-US" altLang="zh-TW" sz="4000" dirty="0">
                <a:solidFill>
                  <a:schemeClr val="bg1"/>
                </a:solidFill>
                <a:latin typeface="Georgia" panose="02040502050405020303" pitchFamily="18" charset="0"/>
              </a:rPr>
              <a:t>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581900" y="47416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15:31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971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8E9AE-4004-43B1-B4F6-9B97CE366F37}"/>
              </a:ext>
            </a:extLst>
          </p:cNvPr>
          <p:cNvSpPr txBox="1"/>
          <p:nvPr/>
        </p:nvSpPr>
        <p:spPr>
          <a:xfrm>
            <a:off x="1631748" y="2767280"/>
            <a:ext cx="8928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只是你這個兄弟是死而復活、失而又得的，所以我們理當歡喜快樂。</a:t>
            </a:r>
            <a:endParaRPr lang="en-US" altLang="zh-TW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973B6-2B9A-6F4C-B26C-5994FDF8432F}"/>
              </a:ext>
            </a:extLst>
          </p:cNvPr>
          <p:cNvSpPr txBox="1"/>
          <p:nvPr/>
        </p:nvSpPr>
        <p:spPr>
          <a:xfrm>
            <a:off x="7632700" y="4728983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EFD5F2"/>
                </a:solidFill>
                <a:latin typeface="Garamond"/>
              </a:rPr>
              <a:t>路加福音 </a:t>
            </a:r>
            <a:r>
              <a:rPr lang="en-US" altLang="zh-TW" sz="3200" b="1" dirty="0">
                <a:solidFill>
                  <a:srgbClr val="EFD5F2"/>
                </a:solidFill>
                <a:latin typeface="Garamond"/>
              </a:rPr>
              <a:t>15:32</a:t>
            </a:r>
            <a:endParaRPr lang="en-US" sz="3200" b="1" dirty="0">
              <a:solidFill>
                <a:srgbClr val="EFD5F2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002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BA80D3-7703-E440-8A34-31822456E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03" y="455104"/>
            <a:ext cx="7917193" cy="594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16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EB5A5D-7722-0241-ABE7-ECD665453B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495300"/>
            <a:ext cx="78232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43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E67EDE-6D51-BF43-8E4A-41ECD8BA6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18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A59E1-D63D-E640-B3D3-BA8A6C0278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12" y="260350"/>
            <a:ext cx="4752975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0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DB52DD-B5FF-5A43-8630-C72142E0BA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0" y="409575"/>
            <a:ext cx="80518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30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BE0AD-8B6C-B543-9BDE-31FF1C216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0200" y="1009650"/>
            <a:ext cx="64516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71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EE7E0AFF-B378-BE48-8A39-68DABB555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583" y="388937"/>
            <a:ext cx="8106833" cy="608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67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13CBBD-C7D6-2B4A-BF2F-6128D462D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7849" y="1195388"/>
            <a:ext cx="595630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78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A065-A3E4-E442-86BF-B32FD5912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young children standing next to a child&#10;&#10;Description automatically generated">
            <a:extLst>
              <a:ext uri="{FF2B5EF4-FFF2-40B4-BE49-F238E27FC236}">
                <a16:creationId xmlns:a16="http://schemas.microsoft.com/office/drawing/2014/main" id="{8C2DFCBD-B8D7-674D-86FA-DBFEDB757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84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1AD9A3B-8A0F-C746-BEE4-5C8E3E5D5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4133" y="1117600"/>
            <a:ext cx="6163733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95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a table in a room&#10;&#10;Description automatically generated">
            <a:extLst>
              <a:ext uri="{FF2B5EF4-FFF2-40B4-BE49-F238E27FC236}">
                <a16:creationId xmlns:a16="http://schemas.microsoft.com/office/drawing/2014/main" id="{F8696C1E-FBD6-7445-992B-0D7524AF3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883" y="665162"/>
            <a:ext cx="7370234" cy="552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53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AAC24-4D9B-774E-BA7E-FDDEFE8C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5BBE6D-97D4-6E46-92FA-6DEF9BEBE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50" y="252412"/>
            <a:ext cx="84709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18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3D82-8FFA-C841-9AF6-6B647AC9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B76A7DE9-3832-B647-BEF3-1EEC2D3A6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257175"/>
            <a:ext cx="84582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83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0E2C-ACF6-9B4A-B986-FD05ADDC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F097127B-66C2-694C-BE71-CC8BAFE2B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90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B279-030F-D844-9C1B-C762D510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DAF70E-378E-7442-B92B-A2FE56E019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66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3A434-02F5-8A42-84B9-9E688B5B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0B7D04D0-6107-BC4C-AB2A-C8D5E4D93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23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5CAF-929F-D141-A996-C14F9615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E956C3-6F69-BC41-892C-E8762CF67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61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FFB4-C334-4C43-A587-EDBBBDDD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people on a rocky beach&#10;&#10;Description automatically generated">
            <a:extLst>
              <a:ext uri="{FF2B5EF4-FFF2-40B4-BE49-F238E27FC236}">
                <a16:creationId xmlns:a16="http://schemas.microsoft.com/office/drawing/2014/main" id="{22003539-861F-A34F-8589-7E42E6D7B7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69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318B-35A2-A74D-B8BD-CA1D884F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F3226DD7-5623-694E-AAAF-28A17CF29E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11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6936A-C540-794C-9E54-B9112148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96100AE1-E711-4244-8C01-E435B0941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57150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82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68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E2D790A-4E8E-9845-9FAE-B1DFCA3AA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81" y="1765740"/>
            <a:ext cx="5374419" cy="3040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E9192-F60E-224A-A316-C8A427D3EA3F}"/>
              </a:ext>
            </a:extLst>
          </p:cNvPr>
          <p:cNvSpPr txBox="1"/>
          <p:nvPr/>
        </p:nvSpPr>
        <p:spPr>
          <a:xfrm>
            <a:off x="4216400" y="5309648"/>
            <a:ext cx="370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8309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www.allegraministries.com</a:t>
            </a:r>
          </a:p>
        </p:txBody>
      </p:sp>
    </p:spTree>
    <p:extLst>
      <p:ext uri="{BB962C8B-B14F-4D97-AF65-F5344CB8AC3E}">
        <p14:creationId xmlns:p14="http://schemas.microsoft.com/office/powerpoint/2010/main" val="79850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925</Words>
  <Application>Microsoft Office PowerPoint</Application>
  <PresentationFormat>Widescreen</PresentationFormat>
  <Paragraphs>39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DFKai-SB</vt:lpstr>
      <vt:lpstr>新細明體</vt:lpstr>
      <vt:lpstr>宋体</vt:lpstr>
      <vt:lpstr>Arial</vt:lpstr>
      <vt:lpstr>Calibri</vt:lpstr>
      <vt:lpstr>Calibri Light</vt:lpstr>
      <vt:lpstr>Cambria</vt:lpstr>
      <vt:lpstr>Garamond</vt:lpstr>
      <vt:lpstr>Georgia</vt:lpstr>
      <vt:lpstr>Office Theme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Elaine Saville</dc:creator>
  <cp:lastModifiedBy>He5778Lord</cp:lastModifiedBy>
  <cp:revision>31</cp:revision>
  <dcterms:created xsi:type="dcterms:W3CDTF">2020-06-25T07:12:29Z</dcterms:created>
  <dcterms:modified xsi:type="dcterms:W3CDTF">2020-06-29T04:43:17Z</dcterms:modified>
</cp:coreProperties>
</file>