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  <p:sldMasterId id="2147501243" r:id="rId11"/>
    <p:sldMasterId id="2147501267" r:id="rId12"/>
  </p:sldMasterIdLst>
  <p:notesMasterIdLst>
    <p:notesMasterId r:id="rId43"/>
  </p:notesMasterIdLst>
  <p:sldIdLst>
    <p:sldId id="10347" r:id="rId13"/>
    <p:sldId id="10284" r:id="rId14"/>
    <p:sldId id="10374" r:id="rId15"/>
    <p:sldId id="10363" r:id="rId16"/>
    <p:sldId id="10362" r:id="rId17"/>
    <p:sldId id="10364" r:id="rId18"/>
    <p:sldId id="10295" r:id="rId19"/>
    <p:sldId id="10357" r:id="rId20"/>
    <p:sldId id="10329" r:id="rId21"/>
    <p:sldId id="10361" r:id="rId22"/>
    <p:sldId id="10358" r:id="rId23"/>
    <p:sldId id="10359" r:id="rId24"/>
    <p:sldId id="10340" r:id="rId25"/>
    <p:sldId id="10371" r:id="rId26"/>
    <p:sldId id="10338" r:id="rId27"/>
    <p:sldId id="10372" r:id="rId28"/>
    <p:sldId id="10366" r:id="rId29"/>
    <p:sldId id="10367" r:id="rId30"/>
    <p:sldId id="10368" r:id="rId31"/>
    <p:sldId id="10369" r:id="rId32"/>
    <p:sldId id="10373" r:id="rId33"/>
    <p:sldId id="10370" r:id="rId34"/>
    <p:sldId id="10348" r:id="rId35"/>
    <p:sldId id="10349" r:id="rId36"/>
    <p:sldId id="10350" r:id="rId37"/>
    <p:sldId id="10351" r:id="rId38"/>
    <p:sldId id="10352" r:id="rId39"/>
    <p:sldId id="10336" r:id="rId40"/>
    <p:sldId id="10353" r:id="rId41"/>
    <p:sldId id="10354" r:id="rId42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CCFF"/>
    <a:srgbClr val="FFCC99"/>
    <a:srgbClr val="FFCC66"/>
    <a:srgbClr val="FF99CC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0" d="100"/>
          <a:sy n="70" d="100"/>
        </p:scale>
        <p:origin x="18" y="2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05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7/5/2020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582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7/5/2020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7/5/2020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3306448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6256068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6970780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0104849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3354814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9145680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694600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9531902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8594362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2678143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5676841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7310E6-29EF-4A1D-AAEF-DA37F8D53DA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998182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2022E7-3A11-4B50-A1B9-68AA8B5F1928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149400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1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2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546064-3F81-40E4-AF43-F0114894F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58870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1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CF6BEF-25EC-42A1-A202-92E64CE4A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80849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6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6" y="217487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223DB6-1025-4D46-9B09-B30164AFE29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857747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179C79-861F-4250-A6BC-60DCA3177A9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39304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5553EC-2986-44BC-ADA4-6CE26B6F197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87011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6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7D456F-3718-479C-9ED5-6D72FA609F75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218613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22FC8F-A772-4141-B1DE-FC21E65EC7C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58180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6EE5AB-AC42-4778-9A21-1F80D686FF23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081696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4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80B9E-9A50-4D5B-8DC9-0FA1675BDA30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5684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765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44" r:id="rId1"/>
    <p:sldLayoutId id="2147501245" r:id="rId2"/>
    <p:sldLayoutId id="2147501246" r:id="rId3"/>
    <p:sldLayoutId id="2147501247" r:id="rId4"/>
    <p:sldLayoutId id="2147501248" r:id="rId5"/>
    <p:sldLayoutId id="2147501249" r:id="rId6"/>
    <p:sldLayoutId id="2147501250" r:id="rId7"/>
    <p:sldLayoutId id="2147501251" r:id="rId8"/>
    <p:sldLayoutId id="2147501252" r:id="rId9"/>
    <p:sldLayoutId id="2147501253" r:id="rId10"/>
    <p:sldLayoutId id="21475012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921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C0E2AB-EE73-460D-87A6-4D908BF08581}" type="slidenum">
              <a:rPr kumimoji="0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113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68" r:id="rId1"/>
    <p:sldLayoutId id="2147501269" r:id="rId2"/>
    <p:sldLayoutId id="2147501270" r:id="rId3"/>
    <p:sldLayoutId id="2147501271" r:id="rId4"/>
    <p:sldLayoutId id="2147501272" r:id="rId5"/>
    <p:sldLayoutId id="2147501273" r:id="rId6"/>
    <p:sldLayoutId id="2147501274" r:id="rId7"/>
    <p:sldLayoutId id="2147501275" r:id="rId8"/>
    <p:sldLayoutId id="2147501276" r:id="rId9"/>
    <p:sldLayoutId id="2147501277" r:id="rId10"/>
    <p:sldLayoutId id="21475012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8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2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lang="en-US" altLang="zh-TW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lang="en-US" altLang="zh-TW" sz="7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08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94" y="-344179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巴蘭</a:t>
            </a:r>
            <a:r>
              <a:rPr kumimoji="1" lang="zh-TW" altLang="en-US" sz="7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的</a:t>
            </a:r>
            <a:r>
              <a:rPr kumimoji="1" lang="zh-TW" altLang="en-US" sz="7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驢子</a:t>
            </a:r>
            <a:endParaRPr kumimoji="1" lang="en-US" altLang="zh-TW" sz="72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zh-TW" altLang="en-US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48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Balaam’s Donkey </a:t>
            </a:r>
            <a:endParaRPr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zh-TW" altLang="en-US" sz="4000" b="1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sz="4000" b="1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None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July </a:t>
            </a:r>
            <a:r>
              <a:rPr lang="en-US" altLang="zh-TW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5</a:t>
            </a: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</a:t>
            </a:r>
            <a:r>
              <a:rPr lang="en-US" altLang="zh-TW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24097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170560"/>
            <a:ext cx="8960275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我們的心若責備我們，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神比我們的心大，一切事沒有不知道的。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愛的弟兄啊，我們的心若不責備我們，就可以向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神坦然無懼了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約翰一書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1 John 3:20-21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If our hearts condemn us, we know that God is greater than our hearts, and he knows everything.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Dear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friends, if our hearts do not condemn us, we have confidence before God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26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1735503"/>
            <a:ext cx="8960275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山窮水盡疑無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endParaRPr kumimoji="1" lang="en-US" altLang="zh-TW" sz="6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柳</a:t>
            </a: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暗花明又一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村</a:t>
            </a:r>
            <a:endParaRPr lang="en-US" altLang="zh-TW" sz="48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5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794" y="49768"/>
            <a:ext cx="5107451" cy="680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55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862" y="6118"/>
            <a:ext cx="6766234" cy="6851882"/>
          </a:xfrm>
          <a:prstGeom prst="rect">
            <a:avLst/>
          </a:prstGeom>
        </p:spPr>
      </p:pic>
      <p:sp>
        <p:nvSpPr>
          <p:cNvPr id="4" name="Donut 3"/>
          <p:cNvSpPr/>
          <p:nvPr/>
        </p:nvSpPr>
        <p:spPr>
          <a:xfrm>
            <a:off x="7820167" y="1869743"/>
            <a:ext cx="964442" cy="591403"/>
          </a:xfrm>
          <a:prstGeom prst="donut">
            <a:avLst>
              <a:gd name="adj" fmla="val 7145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7970293" y="728665"/>
            <a:ext cx="1005385" cy="36849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5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470811"/>
            <a:ext cx="8960275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神因他去就發了怒；耶和華的使者站在路上</a:t>
            </a:r>
            <a:r>
              <a:rPr kumimoji="1"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敵擋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騎著驢，有兩個僕人跟隨他。</a:t>
            </a:r>
            <a:r>
              <a:rPr kumimoji="1" lang="zh-TW" altLang="en-US" sz="2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驢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看見耶和華的使者站在路上，手裡有拔出來的刀，就從路上跨進田間，巴蘭便打驢，要叫牠回轉上路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民數記</a:t>
            </a:r>
            <a:r>
              <a:rPr kumimoji="1" lang="zh-TW" altLang="en-US" sz="1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Numbers 22:22-23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7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22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But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God was very angry when he went, and the angel of the Lord stood in the road to </a:t>
            </a:r>
            <a:r>
              <a:rPr lang="en-US" altLang="zh-TW" sz="36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oppose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him. Balaam was riding on his donkey, and his two servants were with him.</a:t>
            </a:r>
          </a:p>
        </p:txBody>
      </p:sp>
    </p:spTree>
    <p:extLst>
      <p:ext uri="{BB962C8B-B14F-4D97-AF65-F5344CB8AC3E}">
        <p14:creationId xmlns:p14="http://schemas.microsoft.com/office/powerpoint/2010/main" val="257729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6937" y="220602"/>
            <a:ext cx="8960275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耶和華的使者就站在葡萄園的窄路上；這邊有牆，那邊也有牆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驢看見耶和華的使者，就貼靠牆，將巴蘭的腳擠傷了；巴蘭又打驢。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和華的使者又往前去，站在狹窄之處，左右都沒有轉折的地方。</a:t>
            </a:r>
            <a:r>
              <a:rPr kumimoji="1"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驢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看見耶和華的使者，就臥在巴蘭底下，巴蘭發怒，用杖打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驢。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民數記</a:t>
            </a:r>
            <a:r>
              <a:rPr kumimoji="1" lang="zh-TW" altLang="en-US" sz="1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Numbers 22:24-27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7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24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Then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angel of the Lord stood in a narrow path through the vineyards, with walls on both sides.</a:t>
            </a:r>
          </a:p>
        </p:txBody>
      </p:sp>
    </p:spTree>
    <p:extLst>
      <p:ext uri="{BB962C8B-B14F-4D97-AF65-F5344CB8AC3E}">
        <p14:creationId xmlns:p14="http://schemas.microsoft.com/office/powerpoint/2010/main" val="312430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-15160"/>
            <a:ext cx="5504597" cy="686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4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260" y="1259006"/>
            <a:ext cx="8818728" cy="440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54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188758"/>
            <a:ext cx="8960275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耶和華叫驢開口，對巴蘭說：「我向你行了甚麼，你竟打我這三次呢？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巴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蘭對驢說：「因為你戲弄我，我恨不能手中有刀，把你殺了。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驢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對巴蘭說：「我不是你從小時直到今日所騎的驢嗎？我素常向你這樣行過嗎？」巴蘭說：「沒有。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民數記</a:t>
            </a:r>
            <a:r>
              <a:rPr kumimoji="1" lang="zh-TW" altLang="en-US" sz="1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Numbers 22:28-30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7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</a:t>
            </a: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8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Then the Lord opened the donkey’s mouth, and it said to Balaam, “What have I done to you to make you beat me these three times?”</a:t>
            </a:r>
          </a:p>
        </p:txBody>
      </p:sp>
    </p:spTree>
    <p:extLst>
      <p:ext uri="{BB962C8B-B14F-4D97-AF65-F5344CB8AC3E}">
        <p14:creationId xmlns:p14="http://schemas.microsoft.com/office/powerpoint/2010/main" val="89997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2388" y="111420"/>
            <a:ext cx="8960275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當時，耶和華使巴蘭的眼目明亮，他就看見耶和華的使者站在路上，手裡有拔出來的刀，巴蘭便低頭俯伏在地。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和華的使者對他說：「你為何這三次打你的驢呢？我出來</a:t>
            </a:r>
            <a:r>
              <a:rPr kumimoji="1"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敵擋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你，因你所行的，在我面前偏僻。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驢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看見我就三次從我面前偏過去；驢若沒有偏過去，我早把你殺了，留牠存活。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民數記</a:t>
            </a:r>
            <a:r>
              <a:rPr kumimoji="1" lang="zh-TW" altLang="en-US" sz="1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Numbers 22:31-33</a:t>
            </a:r>
            <a:r>
              <a:rPr lang="en-US" altLang="zh-TW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32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I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have come here to </a:t>
            </a:r>
            <a:r>
              <a:rPr lang="en-US" altLang="zh-TW" sz="36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oppose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you because your path is a reckless one before me.</a:t>
            </a:r>
            <a:endParaRPr lang="en-US" altLang="zh-TW" sz="6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54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1362465"/>
            <a:ext cx="896027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的敵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擋和管教</a:t>
            </a:r>
            <a:endParaRPr kumimoji="1" lang="en-US" altLang="zh-TW" sz="6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b="1" i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God’s Opposition &amp; Dealing</a:t>
            </a:r>
          </a:p>
        </p:txBody>
      </p:sp>
    </p:spTree>
    <p:extLst>
      <p:ext uri="{BB962C8B-B14F-4D97-AF65-F5344CB8AC3E}">
        <p14:creationId xmlns:p14="http://schemas.microsoft.com/office/powerpoint/2010/main" val="127694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661" y="1173707"/>
            <a:ext cx="5234431" cy="43052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198" y="1173707"/>
            <a:ext cx="3867505" cy="431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10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170560"/>
            <a:ext cx="8960275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但他賜更多的恩典，所以經上說：　神阻擋驕傲的人，賜恩給謙卑的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人。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雅各書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James 4:6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he gives more grace. Therefore it says, “God opposes the proud but gives grace to the humble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.”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1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170560"/>
            <a:ext cx="8960275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兒，你不可輕看耶和華的管教（或譯：懲治），也不可厭煩他的責備；因為耶和華所愛的，他必責備，正如父親責備所喜愛的兒子。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Proverbs 3:11-12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My son, do not despise the Lord’s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discipline, and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do not resent his rebuke, because the Lord disciplines those he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loves, as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 father the son he delights in.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45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170560"/>
            <a:ext cx="8960275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你們又忘了那勸你們如同勸兒子的話，說：我兒，你不可輕看主的管教，被他責備的時候也不可灰心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為主所愛的，他必管教，又鞭打凡所收納的兒子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希伯來書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Hebrews 12:5-6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5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“My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son, do not make light of the Lord’s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discipline, and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do not lose heart when he rebukes you,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97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170560"/>
            <a:ext cx="8960275" cy="561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身的父都是暫隨己意管教我們；惟有萬靈的父管教我們，是要我們得益處，使我們在他的</a:t>
            </a:r>
            <a:r>
              <a:rPr kumimoji="1" lang="zh-TW" altLang="en-US" sz="5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聖潔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上有分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伯來書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Hebrews 12:10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9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They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disciplined us for a little while as they thought best; but God disciplines us for our good, in order that we may share in his </a:t>
            </a:r>
            <a:r>
              <a:rPr lang="en-US" altLang="zh-TW" sz="44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holiness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31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170560"/>
            <a:ext cx="8960275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凡管教的事，當時不覺得快樂，反覺得愁苦；後來卻為那經練過的人結出平安的果子，就是</a:t>
            </a:r>
            <a:r>
              <a:rPr kumimoji="1" lang="zh-TW" altLang="en-US" sz="54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義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希伯來書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Hebrews 12:11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discipline seems pleasant at the time, but painful. Later on, however, it produces a harvest of </a:t>
            </a:r>
            <a:r>
              <a:rPr lang="en-US" altLang="zh-TW" sz="44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righteousness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and peace for those who have been trained by it.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16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170560"/>
            <a:ext cx="8960275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凡我所疼愛的，我就責備管教他；所以你要發熱心，也要悔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改。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啟示錄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Revelation 3:19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Those whom I love I rebuke and discipline. So be earnest and repent.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12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0543" y="170560"/>
            <a:ext cx="8960275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你所喜愛的是內裡誠實；你在我隱密處，必使我得智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慧。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Psalm 51:6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Behold, You desire truth in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innermost being, And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the hidden part You will make me know wisdom.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55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2721" y="2695395"/>
            <a:ext cx="896027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5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長久以來聖靈的責備</a:t>
            </a:r>
            <a:endParaRPr kumimoji="1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參雜和悖逆的心思意念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42533" y="1205552"/>
            <a:ext cx="74789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誠實省察自己：</a:t>
            </a:r>
            <a:endParaRPr lang="en-US" sz="6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7952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836" y="611355"/>
            <a:ext cx="7265158" cy="4506238"/>
          </a:xfrm>
          <a:prstGeom prst="rect">
            <a:avLst/>
          </a:prstGeom>
        </p:spPr>
      </p:pic>
      <p:sp>
        <p:nvSpPr>
          <p:cNvPr id="111618" name="Rectangle 1"/>
          <p:cNvSpPr>
            <a:spLocks noChangeArrowheads="1"/>
          </p:cNvSpPr>
          <p:nvPr/>
        </p:nvSpPr>
        <p:spPr bwMode="auto">
          <a:xfrm>
            <a:off x="1587500" y="5259179"/>
            <a:ext cx="9080500" cy="129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同領聖餐</a:t>
            </a:r>
            <a:r>
              <a:rPr kumimoji="0" lang="zh-TW" altLang="en-US" sz="4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Holy Communion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69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4126" y="274758"/>
            <a:ext cx="9110311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主耶穌被賣的那一夜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拿起餅來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祝謝了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就擘開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說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這是我的身體，為你們捨的，你們應當如此行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為的是記念我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。」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11:23-24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 Jesus, on the night he was betrayed, took bread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when he had given thanks, he broke it and said, “This is my body, which is for you; do this in remembrance of me.” 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09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1421" y="472174"/>
            <a:ext cx="9110311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飯後，也照樣拿起杯來，說：「這杯是用我的血所立的新約，你們每逢喝的時候，要如此行，為的是記念我。」 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11:25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the same way, after supper he took the cup, saying, “This cup is the new covenant in my blood; do this, whenever you drink it, in remembrance of me.”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81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5084" y="780426"/>
            <a:ext cx="9110311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你們每逢吃這餅，喝這杯，是表明主的死，直等到他來。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11:26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whenever you eat this bread and drink this cup, you proclaim the Lord’s death until he comes.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30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3224" y="731064"/>
            <a:ext cx="9110311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人應當自己省察，然後吃這餅、喝這杯。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11:28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Everyone ought to examine themselves before they eat of the bread and drink from the cup.</a:t>
            </a: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80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6"/>
            <a:ext cx="9144000" cy="3046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lang="en-US" altLang="zh-TW" sz="60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8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照我本相</a:t>
            </a:r>
            <a:r>
              <a:rPr lang="zh-TW" altLang="en-US" sz="48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lang="en-US" altLang="zh-TW" sz="4800" b="1" dirty="0">
              <a:solidFill>
                <a:srgbClr val="00000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800" b="1" dirty="0" smtClean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“Just As I Am”</a:t>
            </a:r>
            <a:endParaRPr lang="en-US" altLang="zh-TW" sz="4800" b="1" dirty="0">
              <a:solidFill>
                <a:srgbClr val="00000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83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41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00051" y="59064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00051" y="752811"/>
            <a:ext cx="8960275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哪知他為我們的過犯受害，為我們的罪孽壓傷。因他受的刑罰，我們得平安；因他受的鞭傷，我們得醫治。</a:t>
            </a:r>
            <a:r>
              <a:rPr kumimoji="1" lang="en-US" altLang="zh-TW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Isaiah 53:5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But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he was pierced for our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transgressions, he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was crushed for our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iniquities; the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punishment that brought us peace was on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him, and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sto MT" panose="02040603050505030304" pitchFamily="18" charset="0"/>
                <a:ea typeface="DFKai-SB" pitchFamily="65" charset="-120"/>
                <a:cs typeface="Arial" charset="0"/>
              </a:rPr>
              <a:t>by his wounds we are healed.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 panose="0204060305050503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2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7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36701</TotalTime>
  <Words>1433</Words>
  <Application>Microsoft Office PowerPoint</Application>
  <PresentationFormat>Widescreen</PresentationFormat>
  <Paragraphs>146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30</vt:i4>
      </vt:variant>
    </vt:vector>
  </HeadingPairs>
  <TitlesOfParts>
    <vt:vector size="61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Calisto MT</vt:lpstr>
      <vt:lpstr>Cambria</vt:lpstr>
      <vt:lpstr>Century</vt:lpstr>
      <vt:lpstr>Charis SIL</vt:lpstr>
      <vt:lpstr>Franklin Gothic Medium</vt:lpstr>
      <vt:lpstr>Mongolian Baiti</vt:lpstr>
      <vt:lpstr>Tahoma</vt:lpstr>
      <vt:lpstr>Times New Roman</vt:lpstr>
      <vt:lpstr>Verdana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16_Default Design</vt:lpstr>
      <vt:lpstr>17_Office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3319</cp:revision>
  <dcterms:created xsi:type="dcterms:W3CDTF">2014-11-02T05:55:36Z</dcterms:created>
  <dcterms:modified xsi:type="dcterms:W3CDTF">2020-07-06T01:43:33Z</dcterms:modified>
</cp:coreProperties>
</file>