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9" r:id="rId5"/>
    <p:sldId id="258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99" autoAdjust="0"/>
    <p:restoredTop sz="94660"/>
  </p:normalViewPr>
  <p:slideViewPr>
    <p:cSldViewPr snapToGrid="0">
      <p:cViewPr>
        <p:scale>
          <a:sx n="81" d="100"/>
          <a:sy n="81" d="100"/>
        </p:scale>
        <p:origin x="65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459D-122E-484E-9045-510871156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98D479-6D62-4980-81C4-F9792548A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20407-4CCA-43FC-BF64-F68A93675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C649D-FB5D-4C8F-88AC-07CA7BE8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6409B-2B9C-412E-A0DA-D88894E7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48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762BA-9A65-468D-8645-899D9F304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027A4-5040-48DE-AB58-869D275E4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11AD5-84B3-4276-9D72-D91DA7915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9BBB7-79B0-4EA0-9969-6F9F65103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84324-D96B-44C9-AC68-CDDA70076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2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E5A71-5704-44B0-934C-41CC32FB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D00B2-8ADA-470E-80EE-3FC9212AA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F4E8A-DA91-410D-BF3A-314747C0E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A8E67-6B24-493C-AEF9-B3D17718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CEABC-D533-427D-87C1-D6374333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1A2F-2796-46F8-B47E-438D771C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F4641-730E-4E94-92C7-E7F213BD5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97C6E-C006-4724-A3D1-DDA1B1868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B6F14-145F-48A5-9BD2-E3DB6261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A34D8-2194-4529-8296-5C18F45E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D68B23-9D4F-418D-96BC-1E4802458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7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27B48-463B-4597-A560-7C9AA84D1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A97EC-DFD6-485D-BCF5-3E7659C28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6759-CF89-4B64-8001-F4D96274E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828046-381E-4FDE-887C-9E9BBA973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769508-2F62-4F38-A465-AD8173BB36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9437F-CFE4-4203-8BD5-FC4F743B4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043C5-E446-4E32-90DA-9FA90B0E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6A6934-3123-477C-9124-E4DA4520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4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10579-380C-4883-BE9C-B91A5413E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F92D09-C78C-478C-B1CD-A33C34BDD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13856A-3B0A-406E-A8FF-9E83750B8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A3D50-3FB8-4137-9A18-A9D972785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B13C4-DCF8-41BA-A9F5-6C2534B8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12354-08F3-4981-8AC0-6B93D2AE9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E4FB-F5DE-4101-B1E3-C3B87073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54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8D5A-74F2-4DDA-BC7C-6C2BA581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9806-5498-4A8F-8397-5AD547ADC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F56A5-FFF5-403F-8B18-9710E54D3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C6DA8-E866-4044-85AA-2950A0A62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EA8F3-A5A7-40A5-BA87-F81FD2B9A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7A924-A004-462A-8100-FFBF6E23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3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17DD5-CB37-4EE8-924B-16EEAD4E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E4159-F8DE-4152-B179-962E8EF72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DFB94-F860-46FE-96A4-837BEE255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2C810-67A2-4C22-AF9C-25E9183B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2A58C-DFF4-47EC-A4AE-B64B4967C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561E4-15B7-426E-9D9F-0F5528EA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4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2C069-920D-4F88-9B8E-37EFCC38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B9562-2B42-4EB2-BE5E-8B995B1239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689A4-EC42-4956-91BF-913553F08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0E79A-6317-4091-8494-EE276FA6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37A0C-446A-42BC-B951-5D9D3169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62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19A224-7E2B-4A59-B2A4-D3EDC2154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40CA4-ACBD-449A-9ADF-71C9C0A55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B0DC6-7642-4A76-A753-F3F955D4E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76F95-9C2D-45F3-90F9-24F51818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EBA97-A806-4056-87E2-955CB586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0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E5CD07-704E-4687-9BCD-B719B07F8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B0E21-5A66-40FD-AC5A-2FEAD26CB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E108E-FC20-41DA-89A0-3874C7044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C7AEC-5182-4FFF-8814-303F71AFAC4F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83F57-420B-46C1-9745-4641C9782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FAEF0-BE9D-44B2-9C28-4C06B822F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8C2BA-E25D-4A6D-8772-C413E62D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4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psalms/115-13.htm" TargetMode="External"/><Relationship Id="rId2" Type="http://schemas.openxmlformats.org/officeDocument/2006/relationships/hyperlink" Target="https://cnbible.com/psalms/115-12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nbible.com/psalms/115-15.htm" TargetMode="External"/><Relationship Id="rId4" Type="http://schemas.openxmlformats.org/officeDocument/2006/relationships/hyperlink" Target="https://cnbible.com/psalms/115-14.ht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philippians/2-5.htm" TargetMode="External"/><Relationship Id="rId2" Type="http://schemas.openxmlformats.org/officeDocument/2006/relationships/hyperlink" Target="https://cnbible.com/philippians/2-4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nbible.com/philippians/2-8.htm" TargetMode="External"/><Relationship Id="rId5" Type="http://schemas.openxmlformats.org/officeDocument/2006/relationships/hyperlink" Target="https://cnbible.com/philippians/2-7.htm" TargetMode="External"/><Relationship Id="rId4" Type="http://schemas.openxmlformats.org/officeDocument/2006/relationships/hyperlink" Target="https://cnbible.com/philippians/2-6.ht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858F-6AA1-4E05-98F1-E8A4335FF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796" y="463063"/>
            <a:ext cx="9869864" cy="967152"/>
          </a:xfrm>
        </p:spPr>
        <p:txBody>
          <a:bodyPr>
            <a:noAutofit/>
          </a:bodyPr>
          <a:lstStyle/>
          <a:p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建立一個健康蒙福的婚姻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031890-5421-42BD-A6FC-3CA5FA631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662" y="1793631"/>
            <a:ext cx="11517923" cy="4888523"/>
          </a:xfrm>
        </p:spPr>
        <p:txBody>
          <a:bodyPr>
            <a:noAutofit/>
          </a:bodyPr>
          <a:lstStyle/>
          <a:p>
            <a:pPr algn="l"/>
            <a:r>
              <a:rPr lang="zh-CN" altLang="en-US" sz="4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主要經文：詩</a:t>
            </a:r>
            <a:r>
              <a:rPr lang="en-US" altLang="zh-CN" sz="4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115</a:t>
            </a:r>
            <a:r>
              <a:rPr lang="zh-CN" altLang="en-US" sz="4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4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12-15</a:t>
            </a:r>
          </a:p>
          <a:p>
            <a:pPr algn="l"/>
            <a:r>
              <a:rPr lang="en-US" altLang="zh-TW" sz="44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12</a:t>
            </a:r>
            <a:r>
              <a:rPr lang="zh-TW" altLang="en-US" sz="44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耶 和 華 向 來 眷 念 我 們 ； 他 還 要 賜 福 給 我 們 ： 要 賜 福 給 以 色 列 的 家 ， 賜 福 給 亞 倫 的 家 。</a:t>
            </a:r>
            <a:r>
              <a:rPr lang="en-US" altLang="zh-TW" sz="44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13</a:t>
            </a:r>
            <a:r>
              <a:rPr lang="zh-TW" altLang="en-US" sz="44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凡 敬 畏 耶 和 華 的 ， 無 論 大 小 ， 主 必 賜 福 給 他 。</a:t>
            </a:r>
            <a:r>
              <a:rPr lang="en-US" altLang="zh-TW" sz="44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14</a:t>
            </a:r>
            <a:r>
              <a:rPr lang="zh-TW" altLang="en-US" sz="44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願 耶 和 華 叫 你 們 和 你 們 的 子 孫 日 見 加 增 。</a:t>
            </a:r>
            <a:r>
              <a:rPr lang="en-US" altLang="zh-TW" sz="44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15</a:t>
            </a:r>
            <a:r>
              <a:rPr lang="zh-TW" altLang="en-US" sz="44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們 蒙 了 造 天 地 之 耶 和 華 的 福 ！</a:t>
            </a:r>
            <a:endParaRPr lang="en-US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99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idge And Groom Standing While Holding Flower Bouquet">
            <a:extLst>
              <a:ext uri="{FF2B5EF4-FFF2-40B4-BE49-F238E27FC236}">
                <a16:creationId xmlns:a16="http://schemas.microsoft.com/office/drawing/2014/main" id="{C5C77F4D-210D-46C7-BB1F-549E7D738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0"/>
            <a:ext cx="10274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79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6291-86BD-4D40-9FD9-796DF948B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5106"/>
          </a:xfrm>
        </p:spPr>
        <p:txBody>
          <a:bodyPr>
            <a:normAutofit/>
          </a:bodyPr>
          <a:lstStyle/>
          <a:p>
            <a:pPr algn="ctr"/>
            <a:r>
              <a:rPr lang="zh-TW" sz="4800" b="1" dirty="0">
                <a:solidFill>
                  <a:srgbClr val="666666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sz="4800" b="1" dirty="0">
                <a:solidFill>
                  <a:srgbClr val="666666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800" b="1" dirty="0">
                <a:solidFill>
                  <a:srgbClr val="666666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婚姻是神所設立的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8C7C6-876D-4DB1-A534-E401D6986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63" y="1441938"/>
            <a:ext cx="11517922" cy="5310553"/>
          </a:xfrm>
        </p:spPr>
        <p:txBody>
          <a:bodyPr>
            <a:noAutofit/>
          </a:bodyPr>
          <a:lstStyle/>
          <a:p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創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2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22,24-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身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取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肋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骨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女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領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跟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…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SimSun" panose="02010600030101010101" pitchFamily="2" charset="-122"/>
                <a:cs typeface="Times New Roman" panose="02020603050405020304" pitchFamily="18" charset="0"/>
              </a:rPr>
              <a:t>人要離開父母，與妻子連合，二人成為一體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  <a:latin typeface="SimSu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altLang="zh-CN" sz="4400" b="1" dirty="0">
                <a:solidFill>
                  <a:schemeClr val="accent4">
                    <a:lumMod val="50000"/>
                  </a:schemeClr>
                </a:solidFill>
                <a:latin typeface="SimSun" panose="02010600030101010101" pitchFamily="2" charset="-122"/>
                <a:cs typeface="Times New Roman" panose="02020603050405020304" pitchFamily="18" charset="0"/>
              </a:rPr>
              <a:t>19</a:t>
            </a: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  <a:latin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4400" b="1" dirty="0">
                <a:solidFill>
                  <a:schemeClr val="accent4">
                    <a:lumMod val="50000"/>
                  </a:schemeClr>
                </a:solidFill>
                <a:latin typeface="SimSun" panose="02010600030101010101" pitchFamily="2" charset="-122"/>
                <a:cs typeface="Times New Roman" panose="02020603050405020304" pitchFamily="18" charset="0"/>
              </a:rPr>
              <a:t>6-</a:t>
            </a:r>
            <a:r>
              <a:rPr lang="zh-TW" altLang="en-US" sz="44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既 然 如 此 、 夫 妻 不 再 是 兩 個 人 、 乃 是 一 體 的 了 ． 所 以 　 神 配 合 的 、 人 不 可 分 開 。</a:t>
            </a:r>
            <a:endParaRPr lang="en-US" altLang="zh-TW" sz="44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4400" b="1" dirty="0"/>
              <a:t>婚姻是：</a:t>
            </a:r>
            <a:r>
              <a:rPr lang="zh-TW" sz="44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一男一女，一夫一妻，一生一世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00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6BEFF-2EE6-466C-9381-9477A78A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355"/>
            <a:ext cx="10515600" cy="55098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666666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1.</a:t>
            </a:r>
            <a:r>
              <a:rPr lang="en-US" b="1" dirty="0">
                <a:solidFill>
                  <a:srgbClr val="666666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CN" b="1" dirty="0">
                <a:solidFill>
                  <a:srgbClr val="666666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婚姻的</a:t>
            </a:r>
            <a:r>
              <a:rPr lang="zh-CN" altLang="en-US" b="1" dirty="0">
                <a:solidFill>
                  <a:srgbClr val="666666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目的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002C5-F576-4ACF-929C-36D7E1A93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8" y="996462"/>
            <a:ext cx="11980983" cy="57736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b="1" dirty="0">
                <a:ea typeface="SimSun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TW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互相幫助</a:t>
            </a:r>
            <a:r>
              <a:rPr lang="en-US" altLang="zh-CN" sz="3600" b="1" dirty="0">
                <a:ea typeface="SimSu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ea typeface="SimSun" panose="02010600030101010101" pitchFamily="2" charset="-122"/>
                <a:cs typeface="Times New Roman" panose="02020603050405020304" pitchFamily="18" charset="0"/>
              </a:rPr>
              <a:t>互相</a:t>
            </a:r>
            <a:r>
              <a:rPr lang="zh-CN" altLang="en-US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扶持</a:t>
            </a:r>
            <a:r>
              <a:rPr lang="en-US" altLang="zh-CN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創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18-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耶 和 華 　 神 說 、 那 人 獨 居 不 好 、 我 要 為 他 造 一 個 配 偶 幫 助 他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a typeface="SimSu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生兒育女</a:t>
            </a:r>
            <a:r>
              <a:rPr lang="en-US" altLang="zh-TW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1:28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：神就賜福給他們，又對他們說：『要生養眾多，遍滿地面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』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a typeface="SimSun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避免犯罪</a:t>
            </a:r>
            <a:r>
              <a:rPr lang="en-US" altLang="zh-CN" sz="36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林前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7:9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「倘若自己禁止不住，就可以嫁娶。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與其慾火攻心，倒不如嫁娶為妙。」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>
                <a:ea typeface="SimSun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TW" sz="40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預表基督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6559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8C427-8AFE-4710-BDDC-129478E49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164"/>
            <a:ext cx="10515600" cy="70167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en-US" sz="4000" b="1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婚姻是個盟約，不是契約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7976E-ABA4-4FD1-B034-1544BE11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77" y="1283677"/>
            <a:ext cx="11793415" cy="5334000"/>
          </a:xfrm>
        </p:spPr>
        <p:txBody>
          <a:bodyPr>
            <a:normAutofit/>
          </a:bodyPr>
          <a:lstStyle/>
          <a:p>
            <a:pPr marL="342900" indent="-342900">
              <a:buAutoNum type="alphaUcPeriod"/>
            </a:pPr>
            <a:r>
              <a:rPr lang="zh-TW" sz="36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契約的目的：契約是具有法律的約束力。保護你自身的權利，並且想辦法限制自己需要負的責任</a:t>
            </a:r>
            <a:r>
              <a:rPr lang="zh-CN" altLang="en-US" sz="36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TW" sz="3600" b="1" dirty="0">
              <a:solidFill>
                <a:srgbClr val="212529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盟約的目的：則是放下自身的權利，並且承擔責任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TW" sz="3600" b="1" i="0" u="none" strike="noStrike" dirty="0">
              <a:solidFill>
                <a:srgbClr val="0092F2"/>
              </a:solidFill>
              <a:effectLst/>
              <a:latin typeface="Arial" panose="020B0604020202020204" pitchFamily="34" charset="0"/>
              <a:hlinkClick r:id="rId2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腓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2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4-8-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各 人 不 要 單 顧 自 己 的 事 ， 也 要 顧 別 人 的 事 。</a:t>
            </a:r>
            <a:r>
              <a:rPr lang="en-US" altLang="zh-TW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們 當 以 基 督 耶 穌 的 心 為 心 ： </a:t>
            </a:r>
            <a:r>
              <a:rPr lang="en-US" altLang="zh-TW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他 本 有 神 的 形 像 ， 不 以 自 己 與 神 同 等 為 強 奪 的 ； </a:t>
            </a:r>
            <a:r>
              <a:rPr lang="en-US" altLang="zh-TW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反 倒 虛 己 ， 取 了 奴 僕 的 形 像 ， 成 為 人 的 樣 式 ； </a:t>
            </a:r>
            <a:r>
              <a:rPr lang="en-US" altLang="zh-TW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既 有 人 的 樣 子 ， 就 自 己 卑 微 ， 存 心 順 服 ， 以 至 於 死 ， 且 死 在 十 字 架 上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85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06155-8250-48E1-8A70-660E39CD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7863"/>
          </a:xfrm>
        </p:spPr>
        <p:txBody>
          <a:bodyPr>
            <a:normAutofit fontScale="90000"/>
          </a:bodyPr>
          <a:lstStyle/>
          <a:p>
            <a:pPr algn="ctr"/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二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.  </a:t>
            </a:r>
            <a:r>
              <a:rPr lang="zh-TW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神是婚姻的維繫著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D1B2F-7E6B-42CA-B900-4148DE566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152525"/>
            <a:ext cx="11639550" cy="502443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spc="5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傳</a:t>
            </a:r>
            <a:r>
              <a:rPr lang="en-US" sz="3600" b="1" spc="5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TW" sz="3600" b="1" spc="5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spc="5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12b-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 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 股 合 成 的 繩 子 、 不 容 易 折 斷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賜 給 你 們 一 條 新 命 令 、 乃 是 叫 你 們 彼 此 相 愛 ． 我 怎 樣 愛 你 們 、 你 們 也 要 怎 樣 相 愛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0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66B2E-C980-4B69-BB2A-D2578C75E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49"/>
          </a:xfrm>
        </p:spPr>
        <p:txBody>
          <a:bodyPr>
            <a:normAutofit fontScale="90000"/>
          </a:bodyPr>
          <a:lstStyle/>
          <a:p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二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.  </a:t>
            </a:r>
            <a:r>
              <a:rPr lang="zh-TW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神是婚姻的維繫著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577EF-1C81-4DB2-8B1B-B7E3058FE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23950"/>
            <a:ext cx="11920538" cy="56388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1.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讓神作婚姻</a:t>
            </a:r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/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雙方各人的主</a:t>
            </a:r>
            <a:endParaRPr lang="en-US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生命根基建立在神的話語上</a:t>
            </a:r>
            <a:endParaRPr lang="en-US" altLang="zh-TW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    A. 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神的話是對自己說的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    B. 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扮演好主給你的角色</a:t>
            </a:r>
            <a:endParaRPr lang="en-US" altLang="zh-TW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的 光 也 當 這 樣 照 在 人 前 、 叫 他 們 看 見 你 們 的 好 行 為 、 便 將 榮 耀 歸 給 你 們 在 天 上 的 父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箴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 雨 之 日 連 連 滴 漏 、 和 爭 吵 的 婦 人 一 樣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    C. 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不要走在主的前面</a:t>
            </a:r>
            <a:endParaRPr lang="en-US" altLang="zh-TW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3.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彼此時常表達真愛，給予對方肯定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4.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有效幽默的溝通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61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412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等线</vt:lpstr>
      <vt:lpstr>等线</vt:lpstr>
      <vt:lpstr>Microsoft JhengHei</vt:lpstr>
      <vt:lpstr>PMingLiU</vt:lpstr>
      <vt:lpstr>PMingLiU</vt:lpstr>
      <vt:lpstr>SimSun</vt:lpstr>
      <vt:lpstr>Trebuchet</vt:lpstr>
      <vt:lpstr>Arial</vt:lpstr>
      <vt:lpstr>Calibri</vt:lpstr>
      <vt:lpstr>Calibri Light</vt:lpstr>
      <vt:lpstr>Helvetica</vt:lpstr>
      <vt:lpstr>Times New Roman</vt:lpstr>
      <vt:lpstr>Office Theme</vt:lpstr>
      <vt:lpstr>建立一個健康蒙福的婚姻</vt:lpstr>
      <vt:lpstr>PowerPoint Presentation</vt:lpstr>
      <vt:lpstr>一. 婚姻是神所設立的</vt:lpstr>
      <vt:lpstr>1. 婚姻的目的</vt:lpstr>
      <vt:lpstr>2. 婚姻是個盟約，不是契約</vt:lpstr>
      <vt:lpstr>二.  神是婚姻的維繫著</vt:lpstr>
      <vt:lpstr>二.  神是婚姻的維繫著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建立一個健康蒙福的婚姻</dc:title>
  <dc:creator>SuiYieh</dc:creator>
  <cp:lastModifiedBy>He5778Lord</cp:lastModifiedBy>
  <cp:revision>9</cp:revision>
  <dcterms:created xsi:type="dcterms:W3CDTF">2020-07-11T18:44:21Z</dcterms:created>
  <dcterms:modified xsi:type="dcterms:W3CDTF">2020-07-13T02:39:18Z</dcterms:modified>
</cp:coreProperties>
</file>