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1" r:id="rId3"/>
    <p:sldId id="266" r:id="rId4"/>
    <p:sldId id="267" r:id="rId5"/>
    <p:sldId id="263" r:id="rId6"/>
    <p:sldId id="268" r:id="rId7"/>
    <p:sldId id="262" r:id="rId8"/>
    <p:sldId id="26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05" autoAdjust="0"/>
    <p:restoredTop sz="94660"/>
  </p:normalViewPr>
  <p:slideViewPr>
    <p:cSldViewPr snapToGrid="0">
      <p:cViewPr>
        <p:scale>
          <a:sx n="65" d="100"/>
          <a:sy n="65" d="100"/>
        </p:scale>
        <p:origin x="710" y="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279DF-6F39-4E46-8578-584ABDECCD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842A46-2246-4A52-A287-D2E74679A3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F7CEA-F67C-4BC3-8CF7-07563BC3C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E5E2-4400-4E14-8A43-56E53788539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72E9F-F647-4733-8265-060D13616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FBA50-4DEF-4B00-A0EB-4D0EEF4E4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D9C8F-5E56-4B32-BBC3-0894BE477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50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BF490-108F-4F12-884A-906EA2A8A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199CB-4FED-463A-B606-6629F38EF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3D005-CCC2-40C6-B1D6-6E46EA8B1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E5E2-4400-4E14-8A43-56E53788539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C70C3-26A9-4735-88FF-E5BA2643F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07FE7-1EDD-446F-AE8D-6656E1EC0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D9C8F-5E56-4B32-BBC3-0894BE477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966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02E1E-4ACA-4309-9B02-21E4A6E99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7139B8-F7A3-4DA5-BB34-1F869385C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544A92-15D7-4FCD-847B-719DF59D1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E5E2-4400-4E14-8A43-56E53788539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CA571-5E97-409B-B1C0-6BF381A0B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1FE21-2A29-42A3-9D08-5AE8DBB1C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D9C8F-5E56-4B32-BBC3-0894BE477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53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569E2-B4E3-4A38-BFD9-BC9CABB90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92A71-3CFE-4964-ADF6-06431EDA1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AA1DD5-ED6E-4394-8EE1-50545533D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551D76-A0B7-4E8B-936D-C551FCC02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E5E2-4400-4E14-8A43-56E53788539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BED2EA-A581-4B45-8999-1E2E17E29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A83AD1-3061-4E15-9881-287AC749C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D9C8F-5E56-4B32-BBC3-0894BE477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070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0C959-9C90-4792-A386-B333A1470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6BD7FA-A7DA-448C-B9D3-F0662D5FE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DD1A92-C4AB-40C1-8988-79473F590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DE51A6-AA6B-47F8-B7E6-4FF7BEE5CF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D7384C-E080-47D8-B5AB-0693B9A9AA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AD7BC5-C2AD-4409-98FF-E2A7F656B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E5E2-4400-4E14-8A43-56E53788539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7AAB68-BEF5-4A37-BDF8-F7D0E22FC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5221D2-A3F8-4440-B748-180988137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D9C8F-5E56-4B32-BBC3-0894BE477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9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931A0-AA15-42B7-90E9-373B36C38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94BCFF-3B68-4F19-9A17-7C2262B34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E5E2-4400-4E14-8A43-56E53788539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BD9627-E4AA-43DC-BBCE-9FBCA5862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09EFC2-80B8-4242-8054-D346C45CC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D9C8F-5E56-4B32-BBC3-0894BE477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409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15C7B8-B7E6-4F28-B3BB-DF818C4DC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E5E2-4400-4E14-8A43-56E53788539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B69FAB-C2B0-4E18-80D6-AE41A6F3C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D495C-FABE-4BD3-98AA-64A29748C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D9C8F-5E56-4B32-BBC3-0894BE477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63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77F37-E10D-43E1-BFC4-51A415404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A1F8E-3386-435E-B5C1-21AA3DEC8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2DE35-C381-4418-8713-6AB266178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AE541B-2D84-48C2-8BB6-1C7DF1F6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E5E2-4400-4E14-8A43-56E53788539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2BB94D-969F-4D89-BAF5-EA9F86730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C3EFE4-FAE2-46B0-822E-0D99AFB2B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D9C8F-5E56-4B32-BBC3-0894BE477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23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5FA73-5C0C-4E7D-8A9B-3E80A7870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07949D-4BB0-42F9-9D7C-FA85D8F989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38EB8-BFF3-404C-A716-10FDBA5969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22F093-2ED3-46FD-86E6-1DFBA639C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E5E2-4400-4E14-8A43-56E53788539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F3CA18-DFDB-4F45-B811-1A8B136A5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DA9FB-705F-426E-8839-54803BE6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D9C8F-5E56-4B32-BBC3-0894BE477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15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15A50-AAB0-479E-A8C5-BCF8DC9A8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B2260A-6AAD-44A7-8327-0F2F53F5C6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2DEE7-4177-4C3E-A111-64CEBC544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E5E2-4400-4E14-8A43-56E53788539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F205C-999E-43C2-A7C3-4F8B82004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2653DC-4231-44C3-8107-5BBD2BCE9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D9C8F-5E56-4B32-BBC3-0894BE477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13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08C4F8-FEA7-4A35-BE19-F28A66CD2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732318-6086-46E2-851C-6FCE4517F6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4F2153-E198-49F2-8419-692D166DF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E5E2-4400-4E14-8A43-56E53788539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CF848-855F-4B7F-99F0-3A3CD172C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42BEB-B387-4A01-8D6F-25A622425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D9C8F-5E56-4B32-BBC3-0894BE477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80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0C84B5-080E-4D6F-AB76-FE481C384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B7C0A1-54C0-416E-BD96-E6C7F95ADD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2ECA4-813D-4FB3-B7D8-AA1F23050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9E5E2-4400-4E14-8A43-56E53788539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BC85E-CA63-4BEF-863F-8ABF778EC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13848A-A121-4804-ABF1-C18EB3A010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D9C8F-5E56-4B32-BBC3-0894BE477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3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1165E-F426-4FEA-B85B-7C637A81F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3829"/>
            <a:ext cx="10515600" cy="691847"/>
          </a:xfrm>
        </p:spPr>
        <p:txBody>
          <a:bodyPr>
            <a:noAutofit/>
          </a:bodyPr>
          <a:lstStyle/>
          <a:p>
            <a:pPr algn="ctr"/>
            <a:r>
              <a:rPr lang="zh-TW" sz="5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作主耶穌的見證</a:t>
            </a:r>
            <a:r>
              <a:rPr lang="zh-CN" altLang="en-US" sz="5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0F77A-BF0F-49E6-B937-7FE902E5B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95" y="1170819"/>
            <a:ext cx="12066210" cy="5687181"/>
          </a:xfrm>
        </p:spPr>
        <p:txBody>
          <a:bodyPr/>
          <a:lstStyle/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徒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 穌 和 他 們 聚 集 的 時 候 、 囑 咐 他 們 說 、 不 要 離 開 耶 路 撒 冷 、 要 等 候 父 所 應 許 的 、 就 是 你 們 聽 見 我 說 過 的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但 聖 靈 降 臨 在 你 們 身 上 、 你 們 就 必 得 著 能 力 ． 並 要 在 耶 路 撒 冷 、 猶 太 全 地 、 和 撒 瑪 利 亞 、 直 到 地 極 、 </a:t>
            </a:r>
            <a:r>
              <a:rPr lang="zh-TW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作 我 的 見 證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sz="3600" b="1" i="0" baseline="30000" dirty="0">
                <a:solidFill>
                  <a:srgbClr val="000000"/>
                </a:solidFill>
                <a:effectLst/>
                <a:latin typeface="system-ui"/>
              </a:rPr>
              <a:t>4 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On one occasion, while he was eating with them, he gave them this command: “Do not leave Jerusalem, but wait for the gift my Father promised, which you have heard me speak about.</a:t>
            </a:r>
            <a:r>
              <a:rPr lang="en-US" sz="3600" b="1" i="0" baseline="3000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 8 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But you will receive power when the Holy Spirit comes on you; and you will be my witnesses in Jerusalem, and in all Judea and Samaria, and to the ends of the earth.”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（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Acts 1:4, 8)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848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7183D-8651-43AF-8406-F9B3B9E39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85" y="365126"/>
            <a:ext cx="11858171" cy="897617"/>
          </a:xfrm>
        </p:spPr>
        <p:txBody>
          <a:bodyPr>
            <a:normAutofit/>
          </a:bodyPr>
          <a:lstStyle/>
          <a:p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路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撒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冷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猶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全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地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撒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瑪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利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亞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直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到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地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極</a:t>
            </a:r>
            <a:r>
              <a:rPr lang="zh-TW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3600" b="1" dirty="0"/>
          </a:p>
        </p:txBody>
      </p:sp>
      <p:pic>
        <p:nvPicPr>
          <p:cNvPr id="2050" name="Picture 2" descr="Game of Zones, Part 1. Acts 8:26–40 | by Minoo W. Kim | Minoo W. Kim">
            <a:extLst>
              <a:ext uri="{FF2B5EF4-FFF2-40B4-BE49-F238E27FC236}">
                <a16:creationId xmlns:a16="http://schemas.microsoft.com/office/drawing/2014/main" id="{F3EE9708-656B-457A-8454-E0B19178E8A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76" y="1398211"/>
            <a:ext cx="6115353" cy="537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Jewish Bubba: Facts About Judea and Samaria That You Might Not ...">
            <a:extLst>
              <a:ext uri="{FF2B5EF4-FFF2-40B4-BE49-F238E27FC236}">
                <a16:creationId xmlns:a16="http://schemas.microsoft.com/office/drawing/2014/main" id="{2DC80725-3651-4F16-9551-191364E3017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438" y="1398211"/>
            <a:ext cx="5422295" cy="540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31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DC8C6-14A6-422E-BF4C-A0F205D36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7894"/>
          </a:xfrm>
        </p:spPr>
        <p:txBody>
          <a:bodyPr>
            <a:noAutofit/>
          </a:bodyPr>
          <a:lstStyle/>
          <a:p>
            <a:pPr algn="ctr"/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sz="40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TW" sz="40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如何為主做見證？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C6847-9B2C-4A4C-91E4-7057B2155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67" y="1212980"/>
            <a:ext cx="12031825" cy="5486400"/>
          </a:xfrm>
        </p:spPr>
        <p:txBody>
          <a:bodyPr/>
          <a:lstStyle/>
          <a:p>
            <a:pPr marL="742950" indent="-742950">
              <a:buAutoNum type="arabicPeriod"/>
            </a:pPr>
            <a:r>
              <a:rPr lang="zh-CN" altLang="en-US" sz="3600" b="1" dirty="0"/>
              <a:t>何謂（見）證人？</a:t>
            </a:r>
            <a:endParaRPr lang="en-US" altLang="zh-CN" sz="3600" b="1" dirty="0"/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——》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把自己看到和聽到的事，正確傳達出來的人，就是見</a:t>
            </a:r>
            <a:r>
              <a:rPr lang="en-US" alt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     	    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證人</a:t>
            </a:r>
            <a:r>
              <a:rPr lang="zh-CN" altLang="en-US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600" b="1" dirty="0">
              <a:solidFill>
                <a:srgbClr val="FF0000"/>
              </a:solidFill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chemeClr val="tx1">
                    <a:lumMod val="95000"/>
                    <a:lumOff val="5000"/>
                  </a:schemeClr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）聖子耶穌</a:t>
            </a:r>
            <a:endParaRPr lang="en-US" altLang="zh-CN" sz="3600" b="1" dirty="0">
              <a:solidFill>
                <a:schemeClr val="tx1">
                  <a:lumMod val="95000"/>
                  <a:lumOff val="5000"/>
                </a:schemeClr>
              </a:solidFill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 約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31-32a-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31-32-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 天 上 來 的 、 是 在 萬 有 之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上 ． 從 地 上 來 的 、 是 屬 乎 地 、 他 所 說 的 、 也 是 屬 乎 地 ． 從 天 上 來 的 、 是 在 萬 有 之 上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 </a:t>
            </a:r>
            <a:r>
              <a:rPr lang="zh-TW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將 所 見 所 聞 的 見 證 出 </a:t>
            </a:r>
            <a:r>
              <a:rPr lang="zh-TW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3600" dirty="0">
              <a:solidFill>
                <a:srgbClr val="FF0000"/>
              </a:solidFill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54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CC8B9-8DC8-4A58-8525-B99B60BF7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" y="216131"/>
            <a:ext cx="12125131" cy="66889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200" b="1" dirty="0"/>
              <a:t>2) </a:t>
            </a:r>
            <a:r>
              <a:rPr lang="zh-TW" sz="32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耶穌的門徒</a:t>
            </a:r>
            <a:r>
              <a:rPr lang="en-US" altLang="zh-CN" sz="32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-</a:t>
            </a:r>
            <a:r>
              <a:rPr lang="zh-CN" altLang="en-US" sz="32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彼得和約翰</a:t>
            </a:r>
            <a:endParaRPr lang="en-US" altLang="zh-CN" sz="32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徒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4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20-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看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見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聽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見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說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CN" sz="32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3</a:t>
            </a:r>
            <a:r>
              <a:rPr lang="zh-CN" altLang="en-US" sz="32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）</a:t>
            </a:r>
            <a:r>
              <a:rPr lang="zh-TW" sz="32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使徒保羅</a:t>
            </a:r>
            <a:endParaRPr lang="en-US" altLang="zh-TW" sz="3200" b="1" dirty="0"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徒</a:t>
            </a:r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22</a:t>
            </a: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15-</a:t>
            </a:r>
            <a:r>
              <a:rPr lang="zh-TW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因 為 你 要 </a:t>
            </a:r>
            <a:r>
              <a:rPr lang="zh-TW" altLang="en-US" sz="3200" b="1" i="0" u="sng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將 所 看 見 的 、 所 聽 見 的 </a:t>
            </a:r>
            <a:r>
              <a:rPr lang="zh-TW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、 對 著 萬 人 為 他 作 見 證 。</a:t>
            </a:r>
            <a:endParaRPr lang="en-US" altLang="zh-TW" sz="32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）使徒約翰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約一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1-</a:t>
            </a:r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2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到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起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初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原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生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道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聽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見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看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見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親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眼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看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過</a:t>
            </a:r>
            <a:r>
              <a:rPr lang="zh-TW" sz="3200" b="1" u="sng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親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摸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生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已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經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現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現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又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作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證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將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原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與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父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同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且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現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與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永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生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傳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給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）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sz="3600" b="1" dirty="0"/>
              <a:t>2. </a:t>
            </a:r>
            <a:r>
              <a:rPr lang="zh-TW" altLang="en-US" sz="3600" b="1" dirty="0"/>
              <a:t>見證時不需爭辯</a:t>
            </a:r>
            <a:endParaRPr lang="en-US" altLang="zh-CN" sz="32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92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8F1C2-62E9-4264-BD9E-93219EF0C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b="1" dirty="0"/>
              <a:t>在法庭裏的見證人</a:t>
            </a:r>
            <a:endParaRPr lang="en-US" b="1" dirty="0"/>
          </a:p>
        </p:txBody>
      </p:sp>
      <p:pic>
        <p:nvPicPr>
          <p:cNvPr id="4098" name="Picture 2" descr="17 Hilarious Things Witnesses Said In Court - Inner Strength Zone">
            <a:extLst>
              <a:ext uri="{FF2B5EF4-FFF2-40B4-BE49-F238E27FC236}">
                <a16:creationId xmlns:a16="http://schemas.microsoft.com/office/drawing/2014/main" id="{8275CF68-8303-414D-B1EE-E1108CEF8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902" y="1726163"/>
            <a:ext cx="8523514" cy="5066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630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1E39F-CB0B-4FAA-BEB6-5E08866C0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6988"/>
          </a:xfrm>
        </p:spPr>
        <p:txBody>
          <a:bodyPr>
            <a:normAutofit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二</a:t>
            </a:r>
            <a:r>
              <a:rPr 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CN" altLang="en-US" sz="4000" b="1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為主耶穌作見證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1D8CB-0272-41A3-B262-546C6E6CC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614" y="1132114"/>
            <a:ext cx="11887200" cy="5475515"/>
          </a:xfrm>
        </p:spPr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zh-CN" alt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向家人傳福音</a:t>
            </a:r>
            <a:endParaRPr lang="en-US" altLang="zh-TW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徒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16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31-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說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當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穌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家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必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zh-CN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）</a:t>
            </a: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舊約</a:t>
            </a:r>
            <a:r>
              <a:rPr lang="en-US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-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挪亞全家進方舟；</a:t>
            </a:r>
            <a:endParaRPr lang="en-US" altLang="zh-TW" sz="32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妓女喇合全家得救</a:t>
            </a:r>
            <a:endParaRPr lang="en-US" altLang="zh-TW" sz="32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altLang="zh-CN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2</a:t>
            </a:r>
            <a:r>
              <a:rPr lang="zh-CN" alt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）</a:t>
            </a: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新約</a:t>
            </a:r>
            <a:r>
              <a:rPr lang="en-US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-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稅吏撒該（路</a:t>
            </a:r>
            <a:r>
              <a:rPr lang="en-US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19</a:t>
            </a:r>
            <a:r>
              <a:rPr lang="zh-TW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9</a:t>
            </a:r>
            <a:r>
              <a:rPr lang="zh-TW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）</a:t>
            </a:r>
            <a:endParaRPr lang="en-US" altLang="zh-TW" sz="3200" b="1" dirty="0">
              <a:solidFill>
                <a:srgbClr val="000000"/>
              </a:solidFill>
              <a:latin typeface="DengXian" panose="02010600030101010101" pitchFamily="2" charset="-122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百夫長哥尼流</a:t>
            </a:r>
            <a:endParaRPr lang="en-US" altLang="zh-TW" sz="32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管會堂的基利司布</a:t>
            </a:r>
            <a:endParaRPr lang="en-US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87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o You Need a Raffle or an Auction for Fundraising? - Ficke ...">
            <a:extLst>
              <a:ext uri="{FF2B5EF4-FFF2-40B4-BE49-F238E27FC236}">
                <a16:creationId xmlns:a16="http://schemas.microsoft.com/office/drawing/2014/main" id="{273E8B7B-D8A9-4F61-9AB4-1616B278B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082" y="261257"/>
            <a:ext cx="8812763" cy="646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176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F24AD-A915-4931-8FD7-9E0C4FCFD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2705"/>
          </a:xfrm>
        </p:spPr>
        <p:txBody>
          <a:bodyPr>
            <a:normAutofit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二</a:t>
            </a:r>
            <a:r>
              <a:rPr 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CN" altLang="en-US" sz="4000" b="1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為耶穌作見證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DC985-AB66-49A6-B83C-B8302AF0E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323" y="1236785"/>
            <a:ext cx="11758246" cy="558018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600" b="1" dirty="0"/>
              <a:t>2. </a:t>
            </a:r>
            <a:r>
              <a:rPr lang="zh-CN" altLang="en-US" sz="3600" b="1" dirty="0"/>
              <a:t>以愛為一切的準則</a:t>
            </a:r>
            <a:endParaRPr lang="en-US" altLang="zh-CN" sz="3600" b="1" dirty="0"/>
          </a:p>
          <a:p>
            <a:pPr marL="0" indent="0">
              <a:buNone/>
            </a:pPr>
            <a:r>
              <a:rPr lang="en-US" altLang="zh-CN" sz="3600" b="1" dirty="0"/>
              <a:t>3. </a:t>
            </a:r>
            <a:r>
              <a:rPr lang="zh-CN" altLang="en-US" sz="3600" b="1" dirty="0"/>
              <a:t>禱告是關鍵</a:t>
            </a:r>
            <a:endParaRPr lang="en-US" altLang="zh-CN" sz="3600" b="1" dirty="0"/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林後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此 等 不 信 之 人 、 被 這 世 界 的 　 神 弄 瞎 了 心 眼 、 不 叫 基 督 榮 耀 福 音 的 光 照 著 他 們 ． 基 督 本 是 　 神 的 像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CN" altLang="en-US" sz="3600" b="1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爲什麽需要禱告？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600" b="1" dirty="0"/>
              <a:t>4. 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敏銳聖靈的感動和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引導</a:t>
            </a:r>
            <a:endParaRPr lang="en-US" altLang="zh-CN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 　 神 說 、 我 是 阿 拉 法 、 我 是 俄 梅 戛 、 是 昔 在 今 在 以 後 永 在 的 全 能 者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35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487</Words>
  <Application>Microsoft Office PowerPoint</Application>
  <PresentationFormat>Widescreen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等线</vt:lpstr>
      <vt:lpstr>等线</vt:lpstr>
      <vt:lpstr>等线 Light</vt:lpstr>
      <vt:lpstr>PMingLiU</vt:lpstr>
      <vt:lpstr>PMingLiU</vt:lpstr>
      <vt:lpstr>system-ui</vt:lpstr>
      <vt:lpstr>Arial</vt:lpstr>
      <vt:lpstr>Calibri</vt:lpstr>
      <vt:lpstr>Calibri Light</vt:lpstr>
      <vt:lpstr>Times New Roman</vt:lpstr>
      <vt:lpstr>Office Theme</vt:lpstr>
      <vt:lpstr>作主耶穌的見證人</vt:lpstr>
      <vt:lpstr>在 耶 路 撒 冷 、 猶 太 全 地 、 和 撒 瑪 利 亞 、 直 到 地 極 </vt:lpstr>
      <vt:lpstr>一. 如何為主做見證？</vt:lpstr>
      <vt:lpstr>PowerPoint Presentation</vt:lpstr>
      <vt:lpstr>在法庭裏的見證人</vt:lpstr>
      <vt:lpstr>二. 為主耶穌作見證</vt:lpstr>
      <vt:lpstr>PowerPoint Presentation</vt:lpstr>
      <vt:lpstr>二. 為耶穌作見證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15</cp:revision>
  <dcterms:created xsi:type="dcterms:W3CDTF">2020-07-24T02:29:26Z</dcterms:created>
  <dcterms:modified xsi:type="dcterms:W3CDTF">2020-07-27T07:38:03Z</dcterms:modified>
</cp:coreProperties>
</file>