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  <p:sldMasterId id="2147501195" r:id="rId11"/>
  </p:sldMasterIdLst>
  <p:notesMasterIdLst>
    <p:notesMasterId r:id="rId48"/>
  </p:notesMasterIdLst>
  <p:sldIdLst>
    <p:sldId id="10364" r:id="rId12"/>
    <p:sldId id="10365" r:id="rId13"/>
    <p:sldId id="10366" r:id="rId14"/>
    <p:sldId id="10367" r:id="rId15"/>
    <p:sldId id="10368" r:id="rId16"/>
    <p:sldId id="10314" r:id="rId17"/>
    <p:sldId id="10376" r:id="rId18"/>
    <p:sldId id="10375" r:id="rId19"/>
    <p:sldId id="10374" r:id="rId20"/>
    <p:sldId id="10113" r:id="rId21"/>
    <p:sldId id="10284" r:id="rId22"/>
    <p:sldId id="10350" r:id="rId23"/>
    <p:sldId id="10347" r:id="rId24"/>
    <p:sldId id="10373" r:id="rId25"/>
    <p:sldId id="10348" r:id="rId26"/>
    <p:sldId id="10382" r:id="rId27"/>
    <p:sldId id="10349" r:id="rId28"/>
    <p:sldId id="10358" r:id="rId29"/>
    <p:sldId id="10377" r:id="rId30"/>
    <p:sldId id="10352" r:id="rId31"/>
    <p:sldId id="10353" r:id="rId32"/>
    <p:sldId id="10354" r:id="rId33"/>
    <p:sldId id="10369" r:id="rId34"/>
    <p:sldId id="10378" r:id="rId35"/>
    <p:sldId id="10355" r:id="rId36"/>
    <p:sldId id="10356" r:id="rId37"/>
    <p:sldId id="10379" r:id="rId38"/>
    <p:sldId id="10329" r:id="rId39"/>
    <p:sldId id="10380" r:id="rId40"/>
    <p:sldId id="10372" r:id="rId41"/>
    <p:sldId id="10357" r:id="rId42"/>
    <p:sldId id="10362" r:id="rId43"/>
    <p:sldId id="10359" r:id="rId44"/>
    <p:sldId id="10381" r:id="rId45"/>
    <p:sldId id="10370" r:id="rId46"/>
    <p:sldId id="10371" r:id="rId47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CFFCC"/>
    <a:srgbClr val="FFCCFF"/>
    <a:srgbClr val="FFCC99"/>
    <a:srgbClr val="FFCC66"/>
    <a:srgbClr val="FF99CC"/>
    <a:srgbClr val="FFFF99"/>
    <a:srgbClr val="FFCCCC"/>
    <a:srgbClr val="FFFF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26" autoAdjust="0"/>
    <p:restoredTop sz="94670" autoAdjust="0"/>
  </p:normalViewPr>
  <p:slideViewPr>
    <p:cSldViewPr snapToGrid="0" snapToObjects="1">
      <p:cViewPr varScale="1">
        <p:scale>
          <a:sx n="70" d="100"/>
          <a:sy n="70" d="100"/>
        </p:scale>
        <p:origin x="18" y="2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650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8/3/2020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8/3/2020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38739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8791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90374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63307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6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6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9996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1828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72961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6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335296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81860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81382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4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70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6" r:id="rId1"/>
    <p:sldLayoutId id="2147501197" r:id="rId2"/>
    <p:sldLayoutId id="2147501198" r:id="rId3"/>
    <p:sldLayoutId id="2147501199" r:id="rId4"/>
    <p:sldLayoutId id="2147501200" r:id="rId5"/>
    <p:sldLayoutId id="2147501201" r:id="rId6"/>
    <p:sldLayoutId id="2147501202" r:id="rId7"/>
    <p:sldLayoutId id="2147501203" r:id="rId8"/>
    <p:sldLayoutId id="2147501204" r:id="rId9"/>
    <p:sldLayoutId id="2147501205" r:id="rId10"/>
    <p:sldLayoutId id="21475012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36" y="611355"/>
            <a:ext cx="7265158" cy="4506238"/>
          </a:xfrm>
          <a:prstGeom prst="rect">
            <a:avLst/>
          </a:prstGeom>
        </p:spPr>
      </p:pic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87500" y="5259179"/>
            <a:ext cx="9080500" cy="129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83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4126" y="274758"/>
            <a:ext cx="9110311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主耶穌被賣的那一夜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拿起餅來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祝謝了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就擘開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這是我的身體，為你們捨的，你們應當如此行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為的是記念我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。」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11:23-24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Jesus, on the night he was betrayed, took bread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when he had given thanks, he broke it and said, “This is my body, which is for you; do this in remembrance of me.”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17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1421" y="472174"/>
            <a:ext cx="9110311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飯後，也照樣拿起杯來，說：「這杯是用我的血所立的新約，你們每逢喝的時候，要如此行，為的是記念我。」 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11:25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same way, after supper he took the cup, saying, “This cup is the new covenant in my blood; do this, whenever you drink it, in remembrance of me.”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9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5084" y="780426"/>
            <a:ext cx="9110311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你們每逢吃這餅，喝這杯，是表明主的死，直等到他來。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whenever you eat this bread and drink this cup, you proclaim the Lord’s death until he comes.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8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3224" y="731064"/>
            <a:ext cx="911031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人應當自己省察，然後吃這餅、喝這杯。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11:28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Everyone ought to examine themselves before they eat of the bread and drink from the cup.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03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5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00051" y="59064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0051" y="752811"/>
            <a:ext cx="8960275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哪知他為我們的過犯受害，為我們的罪孽壓傷。因他受的刑罰，我們得平安；因他受的鞭傷，我們得醫治。</a:t>
            </a:r>
            <a:r>
              <a:rPr kumimoji="1" lang="en-US" altLang="zh-TW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53:5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But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he was pierced for our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transgressions, he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was crushed for our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iniquities; the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punishment that brought us peace was on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him, and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by his wounds we are healed.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 panose="0204060305050503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70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0101" y="704813"/>
            <a:ext cx="88360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教會將在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8/16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十五周年感恩主日下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午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2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PM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在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Blue Lake 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舉行戶外洗禮，願意在當天接受洗禮的弟兄姐妹請及儘快向素月牧師報名，以便安排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Zoom 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線上洗禮班的課程，並預備在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8/16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主日崇拜中分享見證。</a:t>
            </a:r>
            <a:endParaRPr kumimoji="1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28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8" y="0"/>
            <a:ext cx="12081244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06890" y="6082352"/>
            <a:ext cx="6610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Blue Lake Outdoor Baptism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28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不再是孤兒</a:t>
            </a:r>
            <a:endParaRPr kumimoji="1" lang="en-US" altLang="zh-TW" sz="66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No Longer An Orphan</a:t>
            </a:r>
            <a:endParaRPr kumimoji="1" lang="zh-TW" altLang="en-US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zh-TW" altLang="en-US" sz="40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4000" b="1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2, 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2409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88673"/>
            <a:ext cx="8960275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你們所受的，不是奴僕的心，仍舊害怕；所受的，乃是兒子的心，因此我們呼叫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阿爸！父！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靈與我們的心同證我們是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神的兒女；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既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是兒女，便是後嗣，就是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神的後嗣，和基督同作後嗣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Romans 8:15-17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15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The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Spirit you received does not make you slaves, so that you live in fear again; rather, the Spirit you received brought about your adoption to </a:t>
            </a:r>
            <a:r>
              <a:rPr lang="en-US" altLang="zh-TW" sz="32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sonship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 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18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471" y="857497"/>
            <a:ext cx="8960275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嗣享受阿爸天父的祝</a:t>
            </a: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endParaRPr kumimoji="1" lang="en-US" altLang="zh-TW" sz="44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無窮的智慧</a:t>
            </a:r>
            <a:endParaRPr kumimoji="1" lang="en-US" altLang="zh-TW" sz="5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無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比的大能</a:t>
            </a:r>
            <a:endParaRPr kumimoji="1" lang="en-US" altLang="zh-TW" sz="5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無限的資源</a:t>
            </a:r>
            <a:endParaRPr kumimoji="1" lang="en-US" altLang="zh-TW" sz="5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無盡的慈愛</a:t>
            </a:r>
            <a:endParaRPr kumimoji="1" lang="en-US" altLang="zh-TW" sz="5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17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525401"/>
            <a:ext cx="8960275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耶穌受了洗，隨即從水裡上來。天忽然為他開了，他就看見　神的靈彷彿鴿子降下，落在他身上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天上有聲音說：「這是我的愛子，我所喜悅的。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Matthew 3:16-17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17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a voice from heaven said, “This is my Son, whom I love; with him I am well pleased.”</a:t>
            </a:r>
          </a:p>
        </p:txBody>
      </p:sp>
    </p:spTree>
    <p:extLst>
      <p:ext uri="{BB962C8B-B14F-4D97-AF65-F5344CB8AC3E}">
        <p14:creationId xmlns:p14="http://schemas.microsoft.com/office/powerpoint/2010/main" val="862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30" y="70477"/>
            <a:ext cx="8960275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忽然，有摩西、以利亞向他們顯現，同耶穌說話。 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得對耶穌說：「主啊，我們在這裡真好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若願意，我就在這裡搭三座棚，一座為你，一座為摩西，一座為以利亞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話之間，忽然有一朵光明的雲彩遮蓋他們，且有聲音從雲彩裡出來，說：「這是我的愛子，我所喜悅的。你們要聽他！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Matthew 17:3-5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26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471" y="2103993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我們的身分是從父神而來</a:t>
            </a:r>
            <a:endParaRPr lang="en-US" altLang="zh-TW" sz="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1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88673"/>
            <a:ext cx="896027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耶穌說：「我就是道路、真理、生命；若不藉著我，沒有人能到父那裡去。</a:t>
            </a:r>
            <a:r>
              <a:rPr kumimoji="1" lang="zh-TW" altLang="en-US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們若認識我，也就認識我的父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今以後，你們認識他，並且已經看見他。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John 14:6-7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Jesus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answered, “I am the way and the truth and the life. No one comes to the Father except through me.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If you really know me, you will know my Father as well. From now on, you do know him and have seen him.”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76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7021" y="252446"/>
            <a:ext cx="851974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弟兄們，我們既因耶穌的血得以坦然進入至聖所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，是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藉著他給我們開了一條又新又活的路，從幔子經過，這幔子就是他的身體。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Hebrews 10:19-20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Therefore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brothers and sisters, since we have confidence to enter the Most Holy Place by the blood of Jesus,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by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 new and living way opened for us through the curtain, that is, his body,</a:t>
            </a:r>
          </a:p>
        </p:txBody>
      </p:sp>
    </p:spTree>
    <p:extLst>
      <p:ext uri="{BB962C8B-B14F-4D97-AF65-F5344CB8AC3E}">
        <p14:creationId xmlns:p14="http://schemas.microsoft.com/office/powerpoint/2010/main" val="420512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3056" y="341194"/>
            <a:ext cx="945335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孤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兒的表現</a:t>
            </a:r>
            <a:endParaRPr kumimoji="1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比較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爭競和嫉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妒、世界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價值觀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懼怕：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受害者心態、沒有安全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感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自保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靠自己努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力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、自求多福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小信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著眼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於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現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實」而不是「真實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」</a:t>
            </a: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09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88673"/>
            <a:ext cx="8960275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那時，西庇太兒子的母親同她兩個兒子上前來拜耶穌，求他一件事。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穌說：「你要甚麼呢？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說：「願你叫我這兩個兒子在你國裡，一個坐在你右邊，一個坐在你左邊。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Matthew 20:20-21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21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“What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 it you want?” he asked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She said, “Grant that one of these two sons of mine may sit at your right and the other at your left in your kingdom.”</a:t>
            </a:r>
          </a:p>
        </p:txBody>
      </p:sp>
    </p:spTree>
    <p:extLst>
      <p:ext uri="{BB962C8B-B14F-4D97-AF65-F5344CB8AC3E}">
        <p14:creationId xmlns:p14="http://schemas.microsoft.com/office/powerpoint/2010/main" val="207844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502655"/>
            <a:ext cx="8960275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那十個門徒聽見，就惱怒他們弟兄二人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Matthew 24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When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ten heard about this, they were indignant with the two brothers.</a:t>
            </a:r>
          </a:p>
        </p:txBody>
      </p:sp>
    </p:spTree>
    <p:extLst>
      <p:ext uri="{BB962C8B-B14F-4D97-AF65-F5344CB8AC3E}">
        <p14:creationId xmlns:p14="http://schemas.microsoft.com/office/powerpoint/2010/main" val="369521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7022" y="211503"/>
            <a:ext cx="8465152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他們來到迦百農。耶穌在屋裡問門徒說：「你們在路上議論的是甚麼？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徒不作聲，因為他們在路上彼此爭論誰為大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Mark 9:33-34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came to Capernaum. When he was in the house, he asked them, “What were you arguing about on the road?”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they kept quiet because on the way they had argued about who was the greatest.</a:t>
            </a:r>
          </a:p>
        </p:txBody>
      </p:sp>
    </p:spTree>
    <p:extLst>
      <p:ext uri="{BB962C8B-B14F-4D97-AF65-F5344CB8AC3E}">
        <p14:creationId xmlns:p14="http://schemas.microsoft.com/office/powerpoint/2010/main" val="314694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7022" y="211503"/>
            <a:ext cx="8465152" cy="635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不要愛世界和世界上的事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若愛世界，愛父的心就不在他裡面了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為，凡世界上的事，就像肉體的情慾、眼目的情慾，並今生的驕傲，都不是從父來的，乃是從世界來的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John 2:15-16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15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Do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not love the world or anything in the world. If anyone loves the world, love for the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Father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 not in them.</a:t>
            </a:r>
          </a:p>
        </p:txBody>
      </p:sp>
    </p:spTree>
    <p:extLst>
      <p:ext uri="{BB962C8B-B14F-4D97-AF65-F5344CB8AC3E}">
        <p14:creationId xmlns:p14="http://schemas.microsoft.com/office/powerpoint/2010/main" val="13058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3056" y="341194"/>
            <a:ext cx="945335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孤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兒的表現</a:t>
            </a:r>
            <a:endParaRPr kumimoji="1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比較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爭競和嫉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妒、世界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價值觀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懼怕：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受害者心態、沒有安全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感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自保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靠自己努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力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、自求多福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小信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著眼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於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現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實」而不是「真實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」</a:t>
            </a: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68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7021" y="211503"/>
            <a:ext cx="8519743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正行的時候，耶穌睡著了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上忽然起了暴風，船將滿了水，甚是危險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徒來叫醒了他，說：「夫子！夫子！我們喪命啦！」耶穌醒了，斥責那狂風大浪；風浪就止住，平靜了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Luke 8:23-24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24  </a:t>
            </a:r>
            <a:r>
              <a:rPr lang="en-US" altLang="zh-TW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disciples went and woke him, saying, “Master, Master, we’re going to drown!”</a:t>
            </a:r>
          </a:p>
        </p:txBody>
      </p:sp>
    </p:spTree>
    <p:extLst>
      <p:ext uri="{BB962C8B-B14F-4D97-AF65-F5344CB8AC3E}">
        <p14:creationId xmlns:p14="http://schemas.microsoft.com/office/powerpoint/2010/main" val="84223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7021" y="211503"/>
            <a:ext cx="8519743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忽然起了暴風，波浪打入船內，甚至船要滿了水。</a:t>
            </a:r>
            <a:r>
              <a:rPr kumimoji="1" lang="zh-TW" altLang="en-US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穌在船尾上，枕著枕頭睡覺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徒叫醒了他，說：「夫子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們喪命，你不顧嗎？」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穌醒了，斥責風，向海說：「住了吧！靜了吧！」風就止住，大大地平靜了。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Mark 4:37-39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8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3056" y="341194"/>
            <a:ext cx="945335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孤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兒的表現</a:t>
            </a:r>
            <a:endParaRPr kumimoji="1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比較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爭競和嫉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妒、世界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價值觀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懼怕：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受害者心態、沒有安全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感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自保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靠自己努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力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、自求多福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小信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著眼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於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現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實」而不是「真實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」</a:t>
            </a: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04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52280"/>
            <a:ext cx="8960275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有西門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彼得和稱為低土馬的多馬，並加利利的迦拿人拿但業，還有西庇太的兩個兒子，又有兩個門徒，都在一處。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彼得對他們說：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我打魚去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們說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我們也和你同去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們就出去，上了船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 那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一夜並沒有打著甚麼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John 21:2-3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 </a:t>
            </a: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I’m going out to fish,” Simon Peter told them, and they said, “We’ll go with you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.”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3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3056" y="341194"/>
            <a:ext cx="945335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孤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兒的表現</a:t>
            </a:r>
            <a:endParaRPr kumimoji="1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比較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爭競和嫉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妒、世界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價值觀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懼怕：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受害者心態、沒有安全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感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自保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靠自己努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力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、自求多福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小信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著眼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於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現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實」而不是「真實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5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7021" y="175109"/>
            <a:ext cx="851974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他使我從骸骨的四圍經過，誰知在平原的骸骨甚多，而且極其枯乾。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對我說：「人子啊，這些骸骨能復活嗎？」我說：「主耶和華啊，你是知道的。」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Ezekiel 37:2-3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led me back and forth among them, and I saw a great many bones on the floor of the valley, bones that were very dry.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asked me, “Son of man, can these bones live?”</a:t>
            </a:r>
          </a:p>
        </p:txBody>
      </p:sp>
    </p:spTree>
    <p:extLst>
      <p:ext uri="{BB962C8B-B14F-4D97-AF65-F5344CB8AC3E}">
        <p14:creationId xmlns:p14="http://schemas.microsoft.com/office/powerpoint/2010/main" val="287382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7021" y="34082"/>
            <a:ext cx="8519743" cy="6909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天將晚的時候，門徒進前來，說：「這是野地，時候已經過了，請叫眾人散開，他們好往村子裡去，自己買吃的。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穌說：「不用他們去，你們給他們吃吧！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門徒說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我們這裡只有五個餅，兩條魚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太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Matt 14:15-17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Jesus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replied, “They do not need to go away.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You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give them something to eat.”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have here only five loaves of bread and two fish,” they answered.</a:t>
            </a:r>
          </a:p>
        </p:txBody>
      </p:sp>
    </p:spTree>
    <p:extLst>
      <p:ext uri="{BB962C8B-B14F-4D97-AF65-F5344CB8AC3E}">
        <p14:creationId xmlns:p14="http://schemas.microsoft.com/office/powerpoint/2010/main" val="331110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487" y="630035"/>
            <a:ext cx="8960275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我們不向亞述求救，不騎埃及的馬，也不再對我們手所造的說：你是我們的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為孤兒在你─耶和華那裡得蒙憐憫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何西阿書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Hosea 14:3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Assyria cannot save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us; we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not mount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warhorses. We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never again say ‘Our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gods’ to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what our own hands have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made, for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you the fatherless find compassion.”</a:t>
            </a:r>
          </a:p>
        </p:txBody>
      </p:sp>
    </p:spTree>
    <p:extLst>
      <p:ext uri="{BB962C8B-B14F-4D97-AF65-F5344CB8AC3E}">
        <p14:creationId xmlns:p14="http://schemas.microsoft.com/office/powerpoint/2010/main" val="377156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3056" y="341194"/>
            <a:ext cx="945335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孤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兒的表現</a:t>
            </a:r>
            <a:endParaRPr kumimoji="1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比較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爭競和嫉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妒、世界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的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價值觀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懼怕：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受害者心態、沒有安全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感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自保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靠自己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努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力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、自求多福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小信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著眼</a:t>
            </a:r>
            <a:r>
              <a:rPr kumimoji="1" lang="zh-TW" altLang="en-US" sz="3600" b="1" noProof="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於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「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現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實」而不是「真實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」</a:t>
            </a: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75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04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3" y="1294226"/>
            <a:ext cx="896027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回應詩歌</a:t>
            </a:r>
            <a:endParaRPr kumimoji="1" lang="en-US" altLang="zh-TW" sz="6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「阿爸天父」</a:t>
            </a:r>
            <a:endParaRPr lang="en-US" altLang="zh-TW" sz="6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0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02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37623</TotalTime>
  <Words>2356</Words>
  <Application>Microsoft Office PowerPoint</Application>
  <PresentationFormat>Widescreen</PresentationFormat>
  <Paragraphs>289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36</vt:i4>
      </vt:variant>
    </vt:vector>
  </HeadingPairs>
  <TitlesOfParts>
    <vt:vector size="67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Calisto MT</vt:lpstr>
      <vt:lpstr>Cambria</vt:lpstr>
      <vt:lpstr>Century</vt:lpstr>
      <vt:lpstr>Charis SIL</vt:lpstr>
      <vt:lpstr>Franklin Gothic Medium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17_Office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3356</cp:revision>
  <dcterms:created xsi:type="dcterms:W3CDTF">2014-11-02T05:55:36Z</dcterms:created>
  <dcterms:modified xsi:type="dcterms:W3CDTF">2020-08-03T07:08:36Z</dcterms:modified>
</cp:coreProperties>
</file>