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4" r:id="rId3"/>
    <p:sldId id="256" r:id="rId4"/>
    <p:sldId id="257" r:id="rId5"/>
    <p:sldId id="259" r:id="rId6"/>
    <p:sldId id="260" r:id="rId7"/>
    <p:sldId id="261" r:id="rId8"/>
    <p:sldId id="258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F69B1-2047-4A48-9C1C-6548F7BEE7E9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31DC0-088C-4410-8B10-A1314E70A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9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59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BAFC6-4B0B-4E2C-AAD5-917816C25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9B2FC-8BA8-4D8E-BC1F-3E0D3CE81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95D8B-606B-4C88-BB98-9E627247A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478C0-01B6-4024-9182-0159002FB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B2CC1-263C-43CC-9F6A-FDD8B91DE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4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FD49-3FDE-4F82-9825-D31D7C919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D108A-1BF6-46C3-A6C5-673F0F18F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1BD73-1A45-41C6-80DE-80DF7A29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DE878-830F-4C72-A7D0-AA14CF9E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B954F-8B91-4F15-B78E-A45FEEA0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3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1ACE-E3EB-4611-9C24-B1670E8BC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835F3-9B84-47FB-AE56-CD1FAB8EF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1C0C2-A092-48A9-9EE9-AF5F0D19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8B9F9-A19A-4647-9F66-228BE7AE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2B726-6FB5-4EA3-AA6B-1C43AE9F9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42C92-168B-4811-933F-83225F6D2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4D781-4140-4DEA-B206-5FD30C685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D04F4-AFC8-4B97-8009-E36C310A6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61E02-0448-4F83-BB25-EE29B981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B20C6-7B88-4402-A138-2C5E07A7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09C4BF-CF2A-4F80-BC08-750CFF40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6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FC22-0A25-4833-B9C6-FA8FEA03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79DE9-C6C7-45B2-B7EC-D6B6268B1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1EC1D-F89D-43AC-8A7A-3B13F6E18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C9137-6B0D-4F3A-B756-295908C19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3029D-4854-4254-A9B5-BB61D4A611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2F65FF-7B6A-49A2-9133-740D992CC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35C1C-E907-48C7-A974-6EEEE0E6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3A5357-B40F-4CFD-B967-6733ED2B2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ECD57-30BB-4F66-82CE-E56AF9E2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3B8E5-9ED4-4D90-AAC9-9FB68E90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86C88-F1A7-4E62-8F99-A3AB156A9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B4C690-AEC5-4F95-9853-93376E44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2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B31FBB-8EA6-4C81-91EC-975A81C0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4F6BA-330E-4907-B1A2-D7779242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472F8-FDC4-42AC-A284-BB0B7170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0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EAA7A-3682-445F-9F6B-D899365B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F2A21-D891-4134-B1DB-84B0054AE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7D3D1-CE03-4272-A54D-1355D6FB9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15002-7866-46B1-ABBA-2E2461BC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8B500-129C-45F2-A7A1-EA677A100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AE430-A874-4D69-A21E-B86ED137B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7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474C-8964-45EE-833C-6DC3C945D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888572-7A5F-4490-85D7-D1E35027C6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D0DF5-96F6-4110-A369-A0B6B1F9F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E31ADD-D99C-40BE-B981-9F2DBE711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4E3DA-2678-41B6-A66C-CE5C346F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04A5A-0DC8-4514-818C-18E2FDCD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9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6FEC-0772-4962-A247-5F322B96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330BA-580E-42CA-98CF-5C977D969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58963-B7DC-40CB-8F3D-E59126CC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146B3-E69F-41E8-95C0-C4BCC48C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C0247-2BED-4B3F-A21F-28E4D995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7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7E8D58-AFAD-4303-870E-61051F1E0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30627-106A-4A80-823C-93A2F1594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FBCFB-6D61-4F23-9C6E-15C6FFE3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54D00-D870-4870-AEB1-C7266C13A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5EEA6-3490-4AD1-952E-5773D354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3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455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27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317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93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15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0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969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06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543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258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75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9AB91-097C-4A18-BCE9-49A18889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EC48A-8E43-4109-9B07-1A5B773C9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8E549-D97E-4B33-BB55-9C300FDC84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0D640-D4A5-4C01-BB4A-DA905B14328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3E6C3-CCD2-48A8-8F8A-707D5006A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A0537-0648-42FD-86B6-2F75C4408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E7B4-DFDE-4F42-B6D0-C365C13E1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9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9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1_peter/1-7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8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2271-45D4-4BD5-A6F8-1D7EC9226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8394"/>
            <a:ext cx="9144000" cy="1219200"/>
          </a:xfrm>
        </p:spPr>
        <p:txBody>
          <a:bodyPr>
            <a:noAutofit/>
          </a:bodyPr>
          <a:lstStyle/>
          <a:p>
            <a:r>
              <a:rPr lang="zh-TW" sz="7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勝過環境的信心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84F55-4971-4955-9C78-F24B53808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673" y="2648989"/>
            <a:ext cx="11820698" cy="40898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4-5-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因為凡從　神生的就勝過世界。使我們勝過世界的，就是我們的信心。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5 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勝過世界的是誰呢？不就是那信耶穌是　神的兒子的嗎？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algn="l"/>
            <a:r>
              <a:rPr lang="en-US" sz="40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4 </a:t>
            </a:r>
            <a:r>
              <a:rPr lang="en-US" sz="40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for everyone born of God overcomes the world. This is the victory that has overcome the world, even our faith. </a:t>
            </a:r>
            <a:r>
              <a:rPr lang="en-US" sz="40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5 </a:t>
            </a:r>
            <a:r>
              <a:rPr lang="en-US" sz="40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Who is it that overcomes the world? Only the one who believes that Jesus is the Son of God. (1 John 5:4-5)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4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rrors on Quiet Waters (HD1080p) - YouTube">
            <a:extLst>
              <a:ext uri="{FF2B5EF4-FFF2-40B4-BE49-F238E27FC236}">
                <a16:creationId xmlns:a16="http://schemas.microsoft.com/office/drawing/2014/main" id="{E76FC0F1-63CE-47D5-9509-5E994801D70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504306"/>
            <a:ext cx="6019798" cy="619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ind The Peace [part 2] - 24 Today">
            <a:extLst>
              <a:ext uri="{FF2B5EF4-FFF2-40B4-BE49-F238E27FC236}">
                <a16:creationId xmlns:a16="http://schemas.microsoft.com/office/drawing/2014/main" id="{9A43DDAD-D209-416E-B4EA-CBFBF109CDC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306"/>
            <a:ext cx="6096000" cy="619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11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08EA-92A8-42DE-BCA5-0517DC278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823"/>
          </a:xfrm>
        </p:spPr>
        <p:txBody>
          <a:bodyPr>
            <a:noAutofit/>
          </a:bodyPr>
          <a:lstStyle/>
          <a:p>
            <a:pPr algn="ctr"/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信心的源頭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8BC9C-AF9B-4918-89A4-B7A92926B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4" y="1302327"/>
            <a:ext cx="12053455" cy="54642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信心的對象與根據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0000"/>
                </a:solidFill>
              </a:rPr>
              <a:t>信心</a:t>
            </a:r>
            <a:r>
              <a:rPr lang="en-US" altLang="zh-CN" sz="3600" b="1" dirty="0">
                <a:solidFill>
                  <a:srgbClr val="FF0000"/>
                </a:solidFill>
              </a:rPr>
              <a:t>--</a:t>
            </a:r>
            <a:r>
              <a:rPr lang="zh-CN" altLang="en-US" sz="3600" b="1" dirty="0">
                <a:solidFill>
                  <a:srgbClr val="FF0000"/>
                </a:solidFill>
              </a:rPr>
              <a:t>相信神的兒子耶穌及祂的話</a:t>
            </a:r>
            <a:endParaRPr lang="en-US" altLang="zh-CN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A. </a:t>
            </a:r>
            <a:r>
              <a:rPr lang="zh-CN" altLang="en-US" sz="3600" b="1" dirty="0"/>
              <a:t>信“這位賜給我們生命氣息，並祝福我們的創造主”（創</a:t>
            </a:r>
            <a:r>
              <a:rPr lang="en-US" altLang="zh-CN" sz="3600" b="1" dirty="0"/>
              <a:t>1</a:t>
            </a:r>
            <a:r>
              <a:rPr lang="zh-CN" altLang="en-US" sz="3600" b="1" dirty="0"/>
              <a:t>：  </a:t>
            </a:r>
            <a:r>
              <a:rPr lang="en-US" altLang="zh-CN" sz="3600" b="1" dirty="0"/>
              <a:t>	26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B. </a:t>
            </a:r>
            <a:r>
              <a:rPr lang="zh-CN" altLang="en-US" sz="3600" b="1" dirty="0"/>
              <a:t>信“叫死人復活使無變爲有的神”（羅</a:t>
            </a:r>
            <a:r>
              <a:rPr lang="en-US" altLang="zh-CN" sz="3600" b="1" dirty="0"/>
              <a:t>4</a:t>
            </a:r>
            <a:r>
              <a:rPr lang="zh-CN" altLang="en-US" sz="3600" b="1" dirty="0"/>
              <a:t>：</a:t>
            </a:r>
            <a:r>
              <a:rPr lang="en-US" altLang="zh-CN" sz="3600" b="1" dirty="0"/>
              <a:t>17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C. </a:t>
            </a:r>
            <a:r>
              <a:rPr lang="zh-CN" altLang="en-US" sz="3600" b="1" dirty="0"/>
              <a:t>信“在祂沒有難成的事”（耶</a:t>
            </a:r>
            <a:r>
              <a:rPr lang="en-US" altLang="zh-CN" sz="3600" b="1" dirty="0"/>
              <a:t>32</a:t>
            </a:r>
            <a:r>
              <a:rPr lang="zh-CN" altLang="en-US" sz="3600" b="1" dirty="0"/>
              <a:t>：</a:t>
            </a:r>
            <a:r>
              <a:rPr lang="en-US" altLang="zh-CN" sz="3600" b="1" dirty="0"/>
              <a:t>27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D. </a:t>
            </a:r>
            <a:r>
              <a:rPr lang="zh-CN" altLang="en-US" sz="3600" b="1" dirty="0"/>
              <a:t>信“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厚 賜 與 眾 人 、 也 不 斥 責 人 的 　 神”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（來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4000" b="1" dirty="0"/>
              <a:t>E. </a:t>
            </a:r>
            <a:r>
              <a:rPr lang="zh-CN" altLang="en-US" sz="4000" b="1" dirty="0"/>
              <a:t>信</a:t>
            </a:r>
            <a:r>
              <a:rPr lang="zh-CN" altLang="en-US" sz="3600" b="1" dirty="0"/>
              <a:t>“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神是我的牧者，我必不至缺乏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”（詩</a:t>
            </a:r>
            <a:r>
              <a:rPr lang="en-US" altLang="zh-CN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4000" b="1" dirty="0"/>
              <a:t>F. </a:t>
            </a:r>
            <a:r>
              <a:rPr lang="zh-CN" altLang="en-US" sz="4000" b="1" dirty="0"/>
              <a:t>信</a:t>
            </a:r>
            <a:r>
              <a:rPr lang="zh-CN" altLang="en-US" sz="3600" b="1" dirty="0"/>
              <a:t>“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這位愛我們到底的神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” （約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13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）</a:t>
            </a:r>
            <a:endParaRPr lang="en-US" altLang="zh-CN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211920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239EE-D799-413C-BF2C-16B914925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2868"/>
          </a:xfrm>
        </p:spPr>
        <p:txBody>
          <a:bodyPr/>
          <a:lstStyle/>
          <a:p>
            <a:pPr algn="ctr"/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信心的源頭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22C53-11E6-4E20-8F6F-5074E5B83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965" y="1496291"/>
            <a:ext cx="11914908" cy="521485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 startAt="2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信心需要成長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第一階段的信心：憑順利的感覺來相信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CN" alt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第二階段的信心：沒有感覺，也能相信</a:t>
            </a:r>
            <a:endParaRPr lang="en-US" altLang="zh-CN" sz="3600" b="1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第三階段的信心：不論環境如何，持守神的話</a:t>
            </a:r>
            <a:endParaRPr lang="en-US" altLang="zh-CN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書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15-16-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到 了 約 但 河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腳 一 入 水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（ 原 來 約 但 河 水 、 在 收 割 的 日 子 、 漲 過 兩 岸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從 上 往 下 流 的 水 、 便 在 極 遠 之 地 、 撒 拉 但 旁 的 亞 當 城 那 裡 停 住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立 起 成 壘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那 往 亞 拉 巴 的 海 、 就 是 鹽 海 、 下 流 的 水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 然 斷 絕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 於 是 百 姓 在 耶 利 哥 的 對 面 過 去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600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0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6330E-7372-4502-B14D-E714F7CC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704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二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信就必看見神的作爲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87272-B009-4149-AA69-E765AB427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" y="1291244"/>
            <a:ext cx="11903826" cy="546423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神的話使人有信心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 怎 樣 高 過 地 、 照 樣 我 的 道 路 、 高 過 你 們 的 道 路 、 我 的 意 念 、 高 過 你 們 的 意 念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絕對的信心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仰望</a:t>
            </a:r>
            <a:r>
              <a:rPr lang="zh-TW" sz="3600" b="1" dirty="0"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耶穌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，緊緊跟隨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耶 穌 連 忙 對 他 們 說 、 你 們 放 心 ． 是 我 、 不 要 怕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3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漫步在雲端--國道一號五股楊梅高架橋（五楊高架）行駛記實@ 隨心所欲 ...">
            <a:extLst>
              <a:ext uri="{FF2B5EF4-FFF2-40B4-BE49-F238E27FC236}">
                <a16:creationId xmlns:a16="http://schemas.microsoft.com/office/drawing/2014/main" id="{4133D8F6-7E92-4198-B7BD-7FB52B0CA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343593"/>
            <a:ext cx="11393978" cy="601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56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D89C6-0A0E-4C06-8EC0-30BE9018C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彼前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6-7-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如今在百般的試煉中暫時憂愁，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叫你們的信心既被試驗，就比那被火試驗仍然能壞的金子更顯寶貴，可以在耶穌基督顯現的時候得著稱讚、榮耀、尊貴。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166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445</Words>
  <Application>Microsoft Office PowerPoint</Application>
  <PresentationFormat>Widescreen</PresentationFormat>
  <Paragraphs>30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等线</vt:lpstr>
      <vt:lpstr>等线</vt:lpstr>
      <vt:lpstr>DFKai-SB</vt:lpstr>
      <vt:lpstr>Microsoft JhengHei</vt:lpstr>
      <vt:lpstr>新細明體</vt:lpstr>
      <vt:lpstr>新細明體</vt:lpstr>
      <vt:lpstr>system-ui</vt:lpstr>
      <vt:lpstr>Arial</vt:lpstr>
      <vt:lpstr>Calibri</vt:lpstr>
      <vt:lpstr>Calibri Light</vt:lpstr>
      <vt:lpstr>Cambria</vt:lpstr>
      <vt:lpstr>Times New Roman</vt:lpstr>
      <vt:lpstr>Office Theme</vt:lpstr>
      <vt:lpstr>14_Default Design</vt:lpstr>
      <vt:lpstr>PowerPoint Presentation</vt:lpstr>
      <vt:lpstr>勝過環境的信心</vt:lpstr>
      <vt:lpstr>PowerPoint Presentation</vt:lpstr>
      <vt:lpstr>一. 信心的源頭</vt:lpstr>
      <vt:lpstr>一. 信心的源頭</vt:lpstr>
      <vt:lpstr>二. 信就必看見神的作爲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21</cp:revision>
  <dcterms:created xsi:type="dcterms:W3CDTF">2020-08-04T22:04:46Z</dcterms:created>
  <dcterms:modified xsi:type="dcterms:W3CDTF">2020-08-10T20:42:48Z</dcterms:modified>
</cp:coreProperties>
</file>