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  <p:sldMasterId id="2147501195" r:id="rId11"/>
  </p:sldMasterIdLst>
  <p:notesMasterIdLst>
    <p:notesMasterId r:id="rId37"/>
  </p:notesMasterIdLst>
  <p:sldIdLst>
    <p:sldId id="10314" r:id="rId12"/>
    <p:sldId id="10402" r:id="rId13"/>
    <p:sldId id="10385" r:id="rId14"/>
    <p:sldId id="10375" r:id="rId15"/>
    <p:sldId id="10386" r:id="rId16"/>
    <p:sldId id="10387" r:id="rId17"/>
    <p:sldId id="10388" r:id="rId18"/>
    <p:sldId id="10113" r:id="rId19"/>
    <p:sldId id="10396" r:id="rId20"/>
    <p:sldId id="10420" r:id="rId21"/>
    <p:sldId id="10408" r:id="rId22"/>
    <p:sldId id="10374" r:id="rId23"/>
    <p:sldId id="10424" r:id="rId24"/>
    <p:sldId id="10404" r:id="rId25"/>
    <p:sldId id="10409" r:id="rId26"/>
    <p:sldId id="10400" r:id="rId27"/>
    <p:sldId id="10412" r:id="rId28"/>
    <p:sldId id="10411" r:id="rId29"/>
    <p:sldId id="10415" r:id="rId30"/>
    <p:sldId id="10401" r:id="rId31"/>
    <p:sldId id="10413" r:id="rId32"/>
    <p:sldId id="10394" r:id="rId33"/>
    <p:sldId id="10390" r:id="rId34"/>
    <p:sldId id="10381" r:id="rId35"/>
    <p:sldId id="10370" r:id="rId36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CFFCC"/>
    <a:srgbClr val="FFCCFF"/>
    <a:srgbClr val="FFCC99"/>
    <a:srgbClr val="FFCC66"/>
    <a:srgbClr val="FF99CC"/>
    <a:srgbClr val="FFFF99"/>
    <a:srgbClr val="FFCCCC"/>
    <a:srgbClr val="FFFF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0" d="100"/>
          <a:sy n="70" d="100"/>
        </p:scale>
        <p:origin x="40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650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8/16/2020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8/16/2020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594531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63909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4299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447200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78763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77490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69798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633959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59360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415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505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932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6" r:id="rId1"/>
    <p:sldLayoutId id="2147501197" r:id="rId2"/>
    <p:sldLayoutId id="2147501198" r:id="rId3"/>
    <p:sldLayoutId id="2147501199" r:id="rId4"/>
    <p:sldLayoutId id="2147501200" r:id="rId5"/>
    <p:sldLayoutId id="2147501201" r:id="rId6"/>
    <p:sldLayoutId id="2147501202" r:id="rId7"/>
    <p:sldLayoutId id="2147501203" r:id="rId8"/>
    <p:sldLayoutId id="2147501204" r:id="rId9"/>
    <p:sldLayoutId id="2147501205" r:id="rId10"/>
    <p:sldLayoutId id="21475012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5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471" y="2103993"/>
            <a:ext cx="8960275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劉彤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牧師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Pastor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Tong Liu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生命河靈糧堂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River of Life Christian Church</a:t>
            </a:r>
            <a:endParaRPr kumimoji="1"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52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471" y="2103993"/>
            <a:ext cx="8960275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胡民氣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牧師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&amp;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師母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Pastor &amp; Mrs. Oh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來自新加坡的祝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Blessings From Singapore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7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0101" y="704813"/>
            <a:ext cx="88360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教會將在今天下午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2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PM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在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Blue Lake 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舉行戶外洗禮，歡迎弟兄姐妹一同前往為準備要受洗的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Joanna </a:t>
            </a:r>
            <a:r>
              <a:rPr kumimoji="1" lang="en-US" altLang="zh-TW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Yien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zh-TW" altLang="en-US" sz="40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顏柔</a:t>
            </a:r>
            <a:r>
              <a:rPr kumimoji="1" lang="zh-TW" altLang="en-US" sz="40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安 和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Ariel Hsu 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許恩睿 兩位小姐妹祝福！ 另外，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Francois Vlach 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萬福山弟兄昨天下午已經在陳逸弟兄家受洗歸主。</a:t>
            </a:r>
            <a:endParaRPr kumimoji="1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28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17039" y="1368188"/>
            <a:ext cx="8737146" cy="572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3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3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受洗見證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en-US" altLang="zh-TW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Baptism </a:t>
            </a:r>
            <a:r>
              <a:rPr lang="en-US" altLang="zh-TW" sz="4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Testimony</a:t>
            </a:r>
            <a:endParaRPr lang="en-US" altLang="zh-TW" sz="40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6000" b="1" dirty="0">
              <a:solidFill>
                <a:srgbClr val="7030A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Francois Vlach</a:t>
            </a:r>
            <a:r>
              <a:rPr lang="zh-TW" altLang="en-US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en-US" altLang="zh-TW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萬福</a:t>
            </a:r>
            <a:r>
              <a:rPr lang="zh-TW" altLang="en-US" sz="5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山</a:t>
            </a:r>
            <a:r>
              <a:rPr lang="zh-TW" altLang="en-US" sz="12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弟</a:t>
            </a:r>
            <a:r>
              <a:rPr lang="zh-TW" altLang="en-US" sz="5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兄</a:t>
            </a:r>
            <a:r>
              <a:rPr lang="zh-TW" altLang="en-US" sz="4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endParaRPr lang="en-US" altLang="zh-TW" sz="48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0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西</a:t>
            </a:r>
            <a:r>
              <a:rPr lang="zh-TW" altLang="en-US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區</a:t>
            </a: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活</a:t>
            </a:r>
            <a:r>
              <a:rPr lang="zh-TW" altLang="en-US" sz="4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泉</a:t>
            </a:r>
            <a:r>
              <a:rPr lang="zh-TW" altLang="en-US" sz="2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4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小組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TW" altLang="en-US" sz="5400" b="1" dirty="0">
              <a:solidFill>
                <a:srgbClr val="0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lang="en-US" altLang="zh-TW" sz="40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6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35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03307" y="1045192"/>
            <a:ext cx="8928992" cy="517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受洗見證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en-US" altLang="zh-TW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Baptism </a:t>
            </a:r>
            <a:r>
              <a:rPr lang="en-US" altLang="zh-TW" sz="4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Testimony</a:t>
            </a:r>
            <a:endParaRPr lang="en-US" altLang="zh-TW" sz="36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7200" b="1" dirty="0">
              <a:solidFill>
                <a:srgbClr val="7030A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Joanna </a:t>
            </a:r>
            <a:r>
              <a:rPr lang="en-US" altLang="zh-TW" sz="5400" b="1" dirty="0" err="1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Yien</a:t>
            </a: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en-US" altLang="zh-TW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5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顏柔安</a:t>
            </a:r>
            <a:r>
              <a:rPr lang="zh-TW" altLang="en-US" sz="2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姐妹</a:t>
            </a:r>
            <a:r>
              <a:rPr lang="zh-TW" altLang="en-US" sz="4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endParaRPr lang="en-US" altLang="zh-TW" sz="54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0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英文</a:t>
            </a:r>
            <a:r>
              <a:rPr lang="zh-TW" altLang="en-US" sz="48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部</a:t>
            </a:r>
            <a:r>
              <a:rPr lang="zh-TW" altLang="en-US" sz="60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</a:t>
            </a:r>
            <a:r>
              <a:rPr lang="en-US" altLang="zh-TW" sz="4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English Service</a:t>
            </a:r>
            <a:endParaRPr lang="zh-TW" altLang="en-US" sz="48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lang="en-US" altLang="zh-TW" sz="40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6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70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03307" y="1045192"/>
            <a:ext cx="8928992" cy="553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受洗見</a:t>
            </a:r>
            <a:r>
              <a:rPr lang="zh-TW" altLang="en-US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證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en-US" altLang="zh-TW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Baptism Testimony</a:t>
            </a:r>
            <a:endParaRPr lang="en-US" altLang="zh-TW" sz="36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800" b="1" dirty="0">
              <a:solidFill>
                <a:srgbClr val="7030A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Ariel </a:t>
            </a:r>
            <a:r>
              <a:rPr lang="en-US" altLang="zh-TW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Hsu</a:t>
            </a: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en-US" altLang="zh-TW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5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許恩</a:t>
            </a: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睿</a:t>
            </a:r>
            <a:r>
              <a:rPr lang="zh-TW" altLang="en-US" sz="2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姐妹</a:t>
            </a:r>
            <a:r>
              <a:rPr lang="zh-TW" altLang="en-US" sz="4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endParaRPr lang="en-US" altLang="zh-TW" sz="54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8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東北區</a:t>
            </a:r>
            <a:r>
              <a:rPr lang="zh-TW" altLang="en-US" sz="60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</a:t>
            </a:r>
            <a:r>
              <a:rPr lang="zh-TW" altLang="en-US" sz="48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加利利</a:t>
            </a:r>
            <a:r>
              <a:rPr lang="zh-TW" altLang="en-US" sz="28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48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小組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lang="en-US" altLang="zh-TW" sz="40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6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16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愛的故</a:t>
            </a:r>
            <a:r>
              <a:rPr kumimoji="1"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事</a:t>
            </a:r>
            <a:endParaRPr kumimoji="1" lang="en-US" altLang="zh-TW" sz="7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A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Love Story</a:t>
            </a:r>
            <a:endParaRPr kumimoji="1" lang="zh-TW" altLang="en-US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zh-TW" altLang="en-US" sz="40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4000" b="1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16, 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8497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352529"/>
            <a:ext cx="8960275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你們來到主面前，也就像活石，被建造成為靈宮，作聖潔的祭司，藉著耶穌基督奉獻</a:t>
            </a:r>
            <a:r>
              <a:rPr lang="zh-TW" altLang="en-US" sz="3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神所悅納的靈祭。</a:t>
            </a:r>
            <a:r>
              <a:rPr lang="zh-TW" altLang="en-US" sz="2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彼得前書 </a:t>
            </a:r>
            <a:r>
              <a:rPr lang="en-US" altLang="zh-TW" sz="360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lang="zh-TW" altLang="en-US" sz="360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Peter 2:5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z="11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also, like living stones, are being built into a spiritual house to be a holy priesthood, offering spiritual sacrifices acceptable to God through Jesus Christ.</a:t>
            </a:r>
            <a:endParaRPr lang="en-US" altLang="zh-TW" sz="900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08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352529"/>
            <a:ext cx="8960275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6942"/>
            <a:r>
              <a:rPr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把你自己想像成一間活的靈宮， 神進來重建那靈宮。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你以為自己會被蓋成一間還不錯的小屋，但祂卻是在建造一間宮殿，祂想親自來住在這裡面。</a:t>
            </a:r>
            <a:r>
              <a:rPr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</a:p>
          <a:p>
            <a:pPr defTabSz="456942"/>
            <a:endParaRPr lang="en-US" altLang="zh-TW" sz="16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456942"/>
            <a:r>
              <a:rPr lang="en-US" altLang="zh-TW" sz="3600" b="1" dirty="0">
                <a:solidFill>
                  <a:srgbClr val="FFFFFF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C.S. Lewis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鲁益士</a:t>
            </a:r>
            <a:r>
              <a:rPr lang="zh-TW" altLang="en-US" sz="2800" dirty="0">
                <a:solidFill>
                  <a:srgbClr val="FFFFFF"/>
                </a:solidFill>
                <a:latin typeface="Maiandra GD" panose="020E0502030308020204" pitchFamily="34" charset="0"/>
              </a:rPr>
              <a:t>：</a:t>
            </a:r>
            <a:r>
              <a:rPr lang="zh-TW" altLang="en-US" sz="2800" b="1" dirty="0">
                <a:solidFill>
                  <a:srgbClr val="FFFFFF"/>
                </a:solidFill>
                <a:latin typeface="Maiandra GD" panose="020E0502030308020204" pitchFamily="34" charset="0"/>
              </a:rPr>
              <a:t>  </a:t>
            </a:r>
            <a:endParaRPr lang="en-US" altLang="zh-TW" sz="2800" b="1" dirty="0">
              <a:solidFill>
                <a:srgbClr val="FFFFFF"/>
              </a:solidFill>
              <a:latin typeface="Maiandra GD" panose="020E0502030308020204" pitchFamily="34" charset="0"/>
            </a:endParaRPr>
          </a:p>
          <a:p>
            <a:pPr defTabSz="456942"/>
            <a:r>
              <a:rPr lang="en-US" altLang="zh-TW" sz="3200" b="1" dirty="0">
                <a:solidFill>
                  <a:schemeClr val="bg1"/>
                </a:solidFill>
                <a:latin typeface="Maiandra GD" panose="020E0502030308020204" pitchFamily="34" charset="0"/>
              </a:rPr>
              <a:t>“Mere Christianity”</a:t>
            </a:r>
            <a:r>
              <a:rPr lang="en-US" altLang="zh-TW" sz="2000" b="1" dirty="0">
                <a:solidFill>
                  <a:schemeClr val="bg1"/>
                </a:solidFill>
                <a:latin typeface="Maiandra GD" panose="020E0502030308020204" pitchFamily="34" charset="0"/>
              </a:rPr>
              <a:t> </a:t>
            </a:r>
            <a:r>
              <a:rPr lang="zh-TW" altLang="en-US" sz="2000" b="1" dirty="0">
                <a:solidFill>
                  <a:schemeClr val="bg1"/>
                </a:solidFill>
                <a:latin typeface="Maiandra GD" panose="020E0502030308020204" pitchFamily="34" charset="0"/>
              </a:rPr>
              <a:t> </a:t>
            </a:r>
            <a:r>
              <a:rPr lang="en-US" altLang="zh-TW" sz="3600" b="1" dirty="0">
                <a:solidFill>
                  <a:schemeClr val="bg1"/>
                </a:solidFill>
                <a:latin typeface="Maiandra GD" panose="020E0502030308020204" pitchFamily="34" charset="0"/>
              </a:rPr>
              <a:t>『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反璞歸真</a:t>
            </a:r>
            <a:r>
              <a:rPr lang="en-US" altLang="zh-TW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28087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59" y="0"/>
            <a:ext cx="71740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8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85" y="-595951"/>
            <a:ext cx="10762481" cy="808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5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857496"/>
            <a:ext cx="8960275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Don’t look for extraordinary people; build a place where ordinary people can do extraordinary things.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</a:t>
            </a:r>
            <a:r>
              <a:rPr kumimoji="1" lang="zh-TW" altLang="en-US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 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Keith McFarland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</a:t>
            </a:r>
            <a:r>
              <a:rPr kumimoji="1"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	  </a:t>
            </a:r>
            <a:r>
              <a:rPr kumimoji="1" lang="zh-TW" altLang="en-US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“The Breakthrough Company”</a:t>
            </a:r>
            <a:endParaRPr lang="en-US" altLang="zh-TW" sz="2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22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502655"/>
            <a:ext cx="8960275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我們有這寶貝放在瓦器裡，要顯明這莫大的能力是出於　神，不是出於我們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2</a:t>
            </a:r>
            <a:r>
              <a:rPr kumimoji="1" lang="zh-TW" altLang="en-US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Cor. 4:7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we have this treasure in jars of clay, to show that the surpassing power belongs to God and not to us.</a:t>
            </a:r>
          </a:p>
        </p:txBody>
      </p:sp>
    </p:spTree>
    <p:extLst>
      <p:ext uri="{BB962C8B-B14F-4D97-AF65-F5344CB8AC3E}">
        <p14:creationId xmlns:p14="http://schemas.microsoft.com/office/powerpoint/2010/main" val="355509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-1477939"/>
            <a:ext cx="771525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9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66" y="159224"/>
            <a:ext cx="8226399" cy="56456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47080" y="5877636"/>
            <a:ext cx="83205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恩典之路創刊號 ─ </a:t>
            </a:r>
            <a:r>
              <a:rPr lang="en-US" altLang="zh-TW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2013</a:t>
            </a:r>
            <a:r>
              <a:rPr lang="zh-TW" altLang="en-US" sz="1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年二月</a:t>
            </a:r>
            <a:endParaRPr lang="en-US" sz="4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478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80" y="104140"/>
            <a:ext cx="10327640" cy="664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9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9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464" y="101050"/>
            <a:ext cx="9411718" cy="669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3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166010"/>
            <a:ext cx="896027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原來基督的愛激勵我們；因我們想，一人既替眾人死，眾人就都死了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；並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且他替眾人死，是叫那些活著的人不再為自己活，乃為替他們死而復活的主活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2 Corinthians 5:14-15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14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For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Christ’s love compels us, because we are convinced that one died for all, and therefore all died.</a:t>
            </a:r>
          </a:p>
        </p:txBody>
      </p:sp>
    </p:spTree>
    <p:extLst>
      <p:ext uri="{BB962C8B-B14F-4D97-AF65-F5344CB8AC3E}">
        <p14:creationId xmlns:p14="http://schemas.microsoft.com/office/powerpoint/2010/main" val="185678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370727"/>
            <a:ext cx="8960275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我從前風聞有你，現在親眼看見你。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此我厭惡自己（或譯：我的言語），在塵土和爐灰中懊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悔。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伯記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Job 42:5-6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had heard of you by the hearing of the ear,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but now my eye sees you;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therefore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despise myself,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and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repent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dust and ashes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0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88673"/>
            <a:ext cx="8960275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神啊，我心堅定，我心堅定；我要唱詩，我要歌頌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的靈（原文是</a:t>
            </a: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）啊，你當醒起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琴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瑟啊，你們當醒起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自己要極早醒起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Psalm 57:7-8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My heart is steadfast, O God, my heart is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steadfast; I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sing, yes, I will sing praises!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Awake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my glory!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Awake, harp and lyre!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will awaken the dawn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(ESV, NASB)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14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04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3" y="1294226"/>
            <a:ext cx="89602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回應獻詩</a:t>
            </a:r>
            <a:endParaRPr kumimoji="1" lang="en-US" altLang="zh-TW" sz="6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“He Touched Me”</a:t>
            </a:r>
            <a:endParaRPr lang="en-US" altLang="zh-TW" sz="6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0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38706</TotalTime>
  <Words>585</Words>
  <Application>Microsoft Office PowerPoint</Application>
  <PresentationFormat>Widescreen</PresentationFormat>
  <Paragraphs>138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25</vt:i4>
      </vt:variant>
    </vt:vector>
  </HeadingPairs>
  <TitlesOfParts>
    <vt:vector size="54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Maiandra GD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15_Default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3473</cp:revision>
  <dcterms:created xsi:type="dcterms:W3CDTF">2014-11-02T05:55:36Z</dcterms:created>
  <dcterms:modified xsi:type="dcterms:W3CDTF">2020-08-17T05:35:25Z</dcterms:modified>
</cp:coreProperties>
</file>