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3" r:id="rId3"/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3FE3E-D98B-47A9-ADD2-B2F84D5C4677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BE0D-BC9C-4F0C-855E-6AB2B3A50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60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48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3095-CE6D-4A82-A3D5-450144E3D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E11C7-AD13-4813-B41C-B3662382E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B5D2D-D52F-4896-AE7A-348730C1A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496DF-D442-49EB-A372-2D729DE9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A0191-DA91-4A5D-B7F8-5EA4AD23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9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37DE8-2BB1-4CA4-B9D1-4AC07699B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D21F0-ED97-4EBB-81A5-54A3FB019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CF4E1-3D60-46F3-AF97-5DA015E6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821B-E1E7-46AF-AC08-BD6EBD49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6F0F2-9734-466B-9C7D-925C6E34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5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47B86-44C6-4418-B4AF-17732EE11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67954-CA38-4B3F-9770-F78E0B13E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CA6D5-56D2-4011-B57F-150305ED0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A7E95-2E5F-4087-9575-58D7C07E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C6EAD-5203-447E-9211-7CCC439C5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06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56922-F602-42EE-93D6-D106E5811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E4444-7C82-4C3B-BE7B-9089D34238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7D6E2D-AC26-41CE-9508-38AAC2466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B57E9-5008-4B2F-9773-840E338D4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53CBF-1EBB-44E1-AC6D-D97427F6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C8388-E8A9-4F69-ADC1-8C4D4D0C1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5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EA3D7-A319-49D1-8F38-F43C49134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A6ABB-8C6B-45D0-9FBD-84010BCE0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02E83-4300-4A58-8CE2-794EA4676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8CCCF-0201-42C4-9CF4-B0D7C72FE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29E7B5-B45D-4391-8648-CFA6448B1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BCBE74-DDC2-4D3E-A1C8-569B827D8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552239-0232-4D2F-967D-06AFE5CF6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A0AAB-6A4E-452F-A5A9-833FA451B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E080-D90D-48A0-8C0E-7CCA3B58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EE326-BCAE-4798-8235-5D85A26B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F5E4BA-5D5D-4790-AE56-20204DDD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87E4F-310C-46D4-A2F4-CB02D06A6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5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327129-89F3-43B1-9998-75E84DEF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F6AA5-F50A-425E-A31A-BE6617BB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528F0-38F1-4A6B-A8D5-0C9F264D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0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CE89-9194-4C60-BB63-D075B121E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4FC98-E00A-41C2-BAA5-906AE1641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6C3F9-6F62-4592-9931-17829ACA1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F2A37-05DF-4ACA-8459-E6B6006A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1AA14-20AE-4307-B3D1-22F26D77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0CAA1-FCF9-4ECF-B00F-F30C518B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3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8D216-BB62-4467-88BC-4F3BC9064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23CB7-650B-405A-A3C8-8E645E1590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080DB-6170-4CED-A722-E8BA15644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BC535-61FD-4DBA-9409-B4DC9018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4091F-B3CB-4102-882F-0C1EAFD98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72B91-7694-4F7E-B310-D43AB9C21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7C8C9-56D9-407F-AC8F-301F3FDE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9D05C5-19A9-4E1B-B511-BA3755D5B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3835C-B7AD-4247-B06D-8ACF08B03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F6536-6CF3-4C96-BCC7-641A7A25F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9FBB5-1A24-47AF-89AC-4F9BD31B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530AB-029F-4787-ACAD-25DF6172D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4050C-9FF2-40CC-8CA5-B0B175DE4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E6A85-ABB1-49A4-A565-87EB6E1C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367B9-C93A-4AAD-AEC5-19B24915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53EEC-903B-4FB0-ABC4-2460CF78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84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19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74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357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893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46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84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675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329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174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379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23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9639B7-0169-42AF-BD16-C2F3FEAA2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32E1-CB57-4920-98F4-0281A9D49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F2E9-3691-4406-B930-4D05E3F81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3CDC4-8DC1-4C1F-B696-31FB3D09FAA0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B4984-CC00-466E-B077-88D2E7FC5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8B487-3B96-4E27-91EB-4151FEA44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7FD3-FCDB-4C54-A481-38798C23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9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5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4196-0275-4645-9174-734EC2A147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204A22-4256-48BD-854C-C416D55FF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0"/>
            <a:ext cx="11756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AF0E-FC1D-4C25-9824-E820C415A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2373"/>
          </a:xfrm>
        </p:spPr>
        <p:txBody>
          <a:bodyPr>
            <a:normAutofit/>
          </a:bodyPr>
          <a:lstStyle/>
          <a:p>
            <a:pPr algn="ctr"/>
            <a:r>
              <a:rPr lang="zh-TW" sz="7200" b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在逆境中成</a:t>
            </a:r>
            <a:r>
              <a:rPr lang="zh-CN" altLang="en-US" sz="7200" b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9871F-1040-4511-8154-C8DB32C41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2-3-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也 要 記 念 耶 和 華 你 的 　 神 在 曠 野 引 導 你 、 這 四 十 年 、 是 要 苦 煉 你 、 試 驗 你 、 要 知 道 你 心 內 如 何 、 肯 守 他 的 誡 命 不 肯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苦 煉 你 、 任 你 飢 餓 、 將 你 和 你 列 祖 所 不 認 識 的 嗎 哪 賜 給 你 喫 、 使 你 知 道 人 活 著 、 不 是 單 靠 食 物 、 乃 是 靠 耶 和 華 口 裡 所 出 的 一 切 話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3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2BEF4-B74C-49AD-9B97-17E7AC95B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sz="54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sz="54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何謂逆境？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666B5-CB54-45CC-9554-EA7A54372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AutoNum type="arabicPeriod"/>
            </a:pPr>
            <a:r>
              <a:rPr lang="zh-CN" altLang="en-US" sz="4000" b="1" dirty="0">
                <a:solidFill>
                  <a:srgbClr val="000000"/>
                </a:solidFill>
                <a:latin typeface="Helvetica" panose="020B06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逆境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是神訓練祂兒女的聖靈學校</a:t>
            </a:r>
            <a:endParaRPr lang="en-US" altLang="zh-TW" sz="40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詩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又 領 我 到 寬 闊 之 處 。 他 救 拔 我 、 因 他 喜 悅 我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（詩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18</a:t>
            </a:r>
            <a:r>
              <a:rPr 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19</a:t>
            </a:r>
            <a:r>
              <a:rPr 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）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1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AACC-6324-45F3-8A8D-C0E9A18A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35" y="365126"/>
            <a:ext cx="10945089" cy="931660"/>
          </a:xfrm>
        </p:spPr>
        <p:txBody>
          <a:bodyPr>
            <a:noAutofit/>
          </a:bodyPr>
          <a:lstStyle/>
          <a:p>
            <a:r>
              <a:rPr lang="zh-TW" sz="4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Helvetica" panose="020B0604020202020204" pitchFamily="34" charset="0"/>
              </a:rPr>
              <a:t>二</a:t>
            </a:r>
            <a:r>
              <a:rPr lang="en-US" sz="4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. </a:t>
            </a:r>
            <a:r>
              <a:rPr lang="zh-TW" sz="4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爲什麽神允許逆境發生在我們身上</a:t>
            </a:r>
            <a:r>
              <a:rPr lang="zh-CN" altLang="en-US" sz="48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Helvetica" panose="020B0604020202020204" pitchFamily="34" charset="0"/>
              </a:rPr>
              <a:t>？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A99C1-D8E7-473E-AAB6-88C28FEA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749"/>
            <a:ext cx="10515600" cy="529797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使人降卑</a:t>
            </a:r>
            <a:endParaRPr lang="en-US" altLang="zh-TW" sz="40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也 要 記 念 耶 和 華 你 的 　 神 在 曠 野 引 導 你 、 這 四 十 年 、 是 要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苦 煉 你（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humble you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試 驗 你 、 要 知 道 你 心 內 如 何 、 肯 守 他 的 誡 命 不 肯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彌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6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8-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 人 哪 、 耶 和 華 已 指 示 你 何 為 善 。 他 向 你 所 要 的 是 甚 麼 呢 。 只 要 你 行 公 義 、 好 憐 憫 、 存 謙 卑 的 心 、 與 你 的 　 神 同 行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3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C83772-E921-4A0C-BFF9-EE3C3FFF4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3262"/>
            <a:ext cx="10515600" cy="5874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PMingLiU" panose="02020500000000000000" pitchFamily="18" charset="-120"/>
              </a:rPr>
              <a:t>2. </a:t>
            </a:r>
            <a:r>
              <a:rPr lang="zh-TW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脫去外面的裝飾，顯明最真實的自我</a:t>
            </a:r>
            <a:endParaRPr lang="en-US" altLang="zh-TW" sz="40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28-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們 曉 得 萬 事 都 互 相 效 力 、 叫 愛 　 神 的 人 得 益 處 、 就 是 按 他 旨 意 被 召 的 人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cs typeface="PMingLiU" panose="02020500000000000000" pitchFamily="18" charset="-120"/>
              </a:rPr>
              <a:t>3. </a:t>
            </a:r>
            <a:r>
              <a:rPr lang="zh-TW" sz="40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在所行的事上認定神，依靠神</a:t>
            </a:r>
            <a:endParaRPr lang="en-US" altLang="zh-TW" sz="4000" b="1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苦 煉 你 、 任 你 飢 餓 、 將 你 和 你 列 祖 所 不 認 識 的 嗎 哪 賜 給 你 喫 、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使 你 知 道 人 活 著 、 不 是 單 靠 食 物 、 乃 是 靠 耶 和 華 口 裡 所 出 的 一 切 話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0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0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667D7E-8C41-42FA-A37C-E30645583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7803"/>
            <a:ext cx="10515600" cy="635092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4. 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脫去舊人，在基督裏成爲新造的人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西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因 為 　 神 本 性 一 切 的 豐 盛 、 都 有 形 有 體 的 居 住 在 基 督 裡 面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脫 去 你 們 從 前 行 為 上 的 舊 人 ． 這 舊 人 是 因 私 慾 的 迷 惑 、 漸 漸 變 壞 的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身 上 常 帶 著 耶 穌 的 死 、 使 耶 穌 的 生 、 也 顯 明 在 我 們 身 上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16</a:t>
            </a:r>
            <a:r>
              <a:rPr 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24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於 是 耶 穌 對 門 徒 說 、 若 有 人 要 跟 從 我 、 就 當 捨 己 、 背 起 他 的 十 字 架 、 來 跟 從 我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66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443DAF1-A61B-44BA-80F5-EB63129DE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0388"/>
            <a:ext cx="10515600" cy="5616575"/>
          </a:xfrm>
        </p:spPr>
        <p:txBody>
          <a:bodyPr/>
          <a:lstStyle/>
          <a:p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申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 在 曠 野 、 將 你 列 祖 所 不 認 識 的 嗎 哪 賜 給 你 喫 、 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 要 苦 煉 你（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humble and to test you</a:t>
            </a:r>
            <a:r>
              <a:rPr lang="zh-TW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 、 試 驗 你 、 叫 你 終 久 享 福 </a:t>
            </a:r>
            <a:r>
              <a:rPr lang="zh-TW" sz="4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0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雅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2-3-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的 弟 兄 們 、 你 們 落 在 百 般 試 煉 中 、 都 要 以 為 大 喜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心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經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過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試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驗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生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耐</a:t>
            </a:r>
            <a:r>
              <a:rPr lang="zh-CN" altLang="en-US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33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271</Words>
  <Application>Microsoft Office PowerPoint</Application>
  <PresentationFormat>Widescreen</PresentationFormat>
  <Paragraphs>25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DengXian</vt:lpstr>
      <vt:lpstr>DFKai-SB</vt:lpstr>
      <vt:lpstr>新細明體</vt:lpstr>
      <vt:lpstr>新細明體</vt:lpstr>
      <vt:lpstr>Arial</vt:lpstr>
      <vt:lpstr>Calibri</vt:lpstr>
      <vt:lpstr>Calibri Light</vt:lpstr>
      <vt:lpstr>Cambria</vt:lpstr>
      <vt:lpstr>Helvetica</vt:lpstr>
      <vt:lpstr>Times New Roman</vt:lpstr>
      <vt:lpstr>Office Theme</vt:lpstr>
      <vt:lpstr>14_Default Design</vt:lpstr>
      <vt:lpstr>PowerPoint Presentation</vt:lpstr>
      <vt:lpstr>PowerPoint Presentation</vt:lpstr>
      <vt:lpstr>在逆境中成長</vt:lpstr>
      <vt:lpstr>一. 何謂逆境？</vt:lpstr>
      <vt:lpstr>二. 爲什麽神允許逆境發生在我們身上？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12</cp:revision>
  <dcterms:created xsi:type="dcterms:W3CDTF">2020-08-26T01:01:17Z</dcterms:created>
  <dcterms:modified xsi:type="dcterms:W3CDTF">2020-08-30T23:00:10Z</dcterms:modified>
</cp:coreProperties>
</file>