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9BA98-1944-4FC0-B2E4-85F8E04E1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26742-9939-4A96-8F2B-2E9A4BCB7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948D8-4CA3-447E-83C1-90DB4EB36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16C64-0B89-49DB-B086-EA18AAD9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7D0E2-93C7-45A3-A376-F501A39B4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FD34-1E6B-4795-9EDA-925F1AA6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863E9-2EF8-499E-B428-CCAD7CB35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25DF9-7AF5-4B31-8EE0-C9640C93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12911-79D0-45B7-B8BF-3599C9A7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CA50B-1AB9-47F4-A3E4-D4F768E6E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7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745B-FA88-4EB5-81F8-BD710C59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840C9-F377-4776-9CE5-38D99FDFB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525B3-290B-474A-BB21-E55BD892C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718C9-365C-40ED-A127-C74A5747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9B21A-C309-4EF1-9913-CC895FCA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BA8CE-974D-4005-B0A6-A8279978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A36C-2309-4304-AC76-4E2688F29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7EF7C-3BEF-406E-99C0-8D55B9BE0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5F35E-94BD-4149-9FA8-7159F4E01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D25B6-51F0-44A8-AC04-CD966CD8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EB017-8D3F-4B0B-811F-7283BBD1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6295-57E9-43EA-84E7-AA87584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AECCD-000A-4ACD-B3DB-072946312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31B8A-796D-4F24-8F3D-C8E0ED41A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F6EDAA-5909-4372-B117-4D86813D5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8DF02-8B4D-4074-BF5C-C4F6B62C5D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8D95D1-5579-4051-9914-07D958FFE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46384-1B06-4CBA-8291-418FF656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43CA17-F9EB-4F25-BD23-77EDE366F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1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4CED-1DA3-4573-87F7-7B8647254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40E5E2-B46F-4CD7-87C0-A673F71AF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4549B-10AA-4DD5-B607-CB6D0A48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00DDF-629A-4A0C-9B00-512F76EB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05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9B30B-8A66-4F1F-BC63-7C06935E0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AB08B4-F15C-4F99-AB06-97CC7379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8D342-3E4A-4974-BC42-F32EB67C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7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E320-4E9E-478D-A42D-024E3913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B537-3B9C-4DAE-AD73-D542A6776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F20ED-421D-4A49-BD3D-F764BF921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B6561-D779-42F0-B857-DE59CAD1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89E0D-C385-4AFD-871C-133154FC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6A3B3-1FFE-46B5-B334-4095D8C3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FD97-BFE8-4226-8C35-3A9D8793A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B43AA9-54BB-46CB-BE96-90C8FC9F5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2DE6E-BF8E-4340-92FD-C2E3FD1CC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D9158-DEF3-4A63-814E-0C8AA4528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62C28-5BF2-45F2-8E9D-E999BE7E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E63A9-B5A2-4FDD-B6A7-539F83C4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15883-98B1-46FA-822D-873802B6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AC8B4-C848-4B10-AA2E-166FF7598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1767F-863D-468D-A8EB-BEBF61026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8ECF1-0A91-42FF-98A9-A73F8793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01B1C-015E-40DF-8D42-F22326DB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8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B33BC-94E1-48E0-AFDA-DB9D02B1CD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602BA-A5B4-42FF-B70B-AA512C0B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4BBA6-3DC3-4155-B753-267E2DBE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03D7C-9240-4C3F-9F5A-3AA51054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EA6B3-7B49-424F-B1B5-0686E420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3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05666-A2DB-4D8D-A648-DAC9A269E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6B7B-56B9-470F-901A-DA4DBA760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A8AA3-C832-470D-BDE7-24373702B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557B7-B723-4533-A08D-78B602B5395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A35A7-A66E-480A-B76C-479D0F67B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73134-7FE2-4B3D-9C93-1D72F9FEA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80AAA-0A8C-498A-8ED1-574C8E26C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8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A0E6-1D00-4D8C-8C95-F24A8141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233" y="725979"/>
            <a:ext cx="10329949" cy="1562792"/>
          </a:xfrm>
        </p:spPr>
        <p:txBody>
          <a:bodyPr>
            <a:normAutofit fontScale="90000"/>
          </a:bodyPr>
          <a:lstStyle/>
          <a:p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在禱告中建立與</a:t>
            </a:r>
            <a:r>
              <a:rPr lang="zh-CN" altLang="en-US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天父</a:t>
            </a:r>
            <a:r>
              <a:rPr lang="zh-TW" sz="7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的關係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82BA3-F25B-4C43-8F11-F8BD08C4D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189" y="3429000"/>
            <a:ext cx="10595956" cy="1946564"/>
          </a:xfrm>
        </p:spPr>
        <p:txBody>
          <a:bodyPr>
            <a:normAutofit fontScale="92500"/>
          </a:bodyPr>
          <a:lstStyle/>
          <a:p>
            <a:pPr algn="l"/>
            <a:r>
              <a:rPr lang="zh-TW" sz="5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5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77</a:t>
            </a:r>
            <a:r>
              <a:rPr lang="zh-TW" sz="5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5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zh-TW" sz="5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要 向 　 神 發 聲 呼 求 ． 我 向 　 神 發 聲 、 他 必 留 心 聽 我 </a:t>
            </a:r>
            <a:r>
              <a:rPr lang="zh-TW" sz="5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5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6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55520-218B-49F2-B0B7-9FF2C1C0C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5871"/>
          </a:xfrm>
        </p:spPr>
        <p:txBody>
          <a:bodyPr>
            <a:normAutofit/>
          </a:bodyPr>
          <a:lstStyle/>
          <a:p>
            <a:pPr algn="ctr"/>
            <a:r>
              <a:rPr lang="zh-TW" altLang="en-US" sz="5300" b="1" dirty="0"/>
              <a:t>一</a:t>
            </a:r>
            <a:r>
              <a:rPr lang="en-US" altLang="zh-TW" sz="5300" b="1" dirty="0"/>
              <a:t>. </a:t>
            </a:r>
            <a:r>
              <a:rPr lang="zh-TW" altLang="en-US" sz="5300" b="1" dirty="0"/>
              <a:t>何謂禱告？</a:t>
            </a:r>
            <a:endParaRPr lang="en-US" sz="4800" b="1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DFC5E1-6C45-45AF-B94C-E2CBDD39CE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8516" y="1877637"/>
            <a:ext cx="1110026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禱告是親近神，</a:t>
            </a: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來到</a:t>
            </a:r>
            <a:r>
              <a:rPr lang="zh-CN" altLang="en-US" sz="36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祂</a:t>
            </a: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的面前</a:t>
            </a: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kumimoji="0" lang="en-US" altLang="zh-TW" sz="3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禱告就是和神交通，説話，所以禱告是</a:t>
            </a: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雙向的</a:t>
            </a:r>
            <a:r>
              <a:rPr kumimoji="0" lang="zh-TW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。</a:t>
            </a:r>
            <a:endParaRPr kumimoji="0" lang="en-US" altLang="zh-TW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600" b="1" dirty="0"/>
              <a:t>禱告就是在神面前提出我的請求，請神</a:t>
            </a:r>
            <a:r>
              <a:rPr lang="zh-TW" altLang="en-US" sz="3600" b="1" dirty="0">
                <a:solidFill>
                  <a:srgbClr val="FF0000"/>
                </a:solidFill>
              </a:rPr>
              <a:t>賜予恩</a:t>
            </a:r>
            <a:r>
              <a:rPr lang="zh-CN" altLang="en-US" sz="3600" b="1" dirty="0">
                <a:solidFill>
                  <a:srgbClr val="FF0000"/>
                </a:solidFill>
              </a:rPr>
              <a:t>惠</a:t>
            </a:r>
            <a:r>
              <a:rPr lang="zh-CN" altLang="en-US" sz="3600" b="1" dirty="0"/>
              <a:t>。</a:t>
            </a:r>
            <a:endParaRPr lang="en-US" altLang="zh-CN" sz="3600" b="1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3600" b="1" dirty="0"/>
              <a:t>禱告</a:t>
            </a:r>
            <a:r>
              <a:rPr lang="zh-CN" altLang="en-US" sz="3600" b="1" dirty="0"/>
              <a:t>是</a:t>
            </a:r>
            <a:r>
              <a:rPr lang="zh-TW" altLang="en-US" sz="3600" b="1" dirty="0"/>
              <a:t>邀請</a:t>
            </a:r>
            <a:r>
              <a:rPr lang="zh-TW" altLang="en-US" sz="3600" b="1" dirty="0">
                <a:solidFill>
                  <a:srgbClr val="FF0000"/>
                </a:solidFill>
              </a:rPr>
              <a:t>神介入</a:t>
            </a:r>
            <a:r>
              <a:rPr lang="zh-TW" altLang="en-US" sz="3600" b="1" dirty="0"/>
              <a:t>在這個人或這件事情上</a:t>
            </a:r>
            <a:r>
              <a:rPr lang="zh-CN" altLang="en-US" sz="3600" b="1" dirty="0"/>
              <a:t>，讓祂來掌權。</a:t>
            </a:r>
            <a:endParaRPr lang="en-US" altLang="zh-TW" sz="36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zh-TW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zh-TW" sz="3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9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1582-DBF6-477D-9CF6-C1527011F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925"/>
            <a:ext cx="10515600" cy="6483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/>
              <a:t>1. </a:t>
            </a:r>
            <a:r>
              <a:rPr lang="zh-TW" sz="48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禱告的對象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46290-2AA6-4978-BD82-CB19CC13B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019695"/>
            <a:ext cx="11044844" cy="5757949"/>
          </a:xfrm>
        </p:spPr>
        <p:txBody>
          <a:bodyPr>
            <a:normAutofit lnSpcReduction="10000"/>
          </a:bodyPr>
          <a:lstStyle/>
          <a:p>
            <a:r>
              <a:rPr lang="zh-TW" sz="32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神是良善的；是一位</a:t>
            </a:r>
            <a:r>
              <a:rPr lang="zh-CN" altLang="en-US" sz="3200" b="1" dirty="0">
                <a:ea typeface="DengXian" panose="02010600030101010101" pitchFamily="2" charset="-122"/>
                <a:cs typeface="Times New Roman" panose="02020603050405020304" pitchFamily="18" charset="0"/>
              </a:rPr>
              <a:t>慈愛的天父</a:t>
            </a:r>
            <a:endParaRPr lang="en-US" altLang="zh-CN" sz="3200" b="1" dirty="0"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ea typeface="DengXian" panose="02010600030101010101" pitchFamily="2" charset="-122"/>
                <a:cs typeface="Times New Roman" panose="02020603050405020304" pitchFamily="18" charset="0"/>
              </a:rPr>
              <a:t>眾光之父</a:t>
            </a:r>
            <a:r>
              <a:rPr lang="en-US" altLang="zh-CN" sz="3200" b="1" dirty="0">
                <a:ea typeface="DengXia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—</a:t>
            </a:r>
            <a:r>
              <a:rPr lang="zh-CN" altLang="en-US" sz="3200" b="1" dirty="0">
                <a:ea typeface="DengXian" panose="02010600030101010101" pitchFamily="2" charset="-122"/>
                <a:cs typeface="Times New Roman" panose="02020603050405020304" pitchFamily="18" charset="0"/>
              </a:rPr>
              <a:t>説謊人之父</a:t>
            </a:r>
            <a:endParaRPr lang="en-US" altLang="zh-CN" sz="3200" b="1" dirty="0"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44-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是 出 於 你 們 的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 魔 鬼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你 們 父 的 私 慾 、 你 們 偏 要 行 、 他 從 起 初 是 殺 人 的 、 不 守 真 理 ． 因 他 心 裡 沒 有 真 理 、 他 說 謊 是 出 於 自 己 、 因 他 本 來 是 說 謊 的 、 也 是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 謊 之 人 的 父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腓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摘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曲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謬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瑕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疵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女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照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賽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66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和 華 如 此 說 、 我 要 使 平 安 延 及 他 、 好 像 江 河 、 使 列 國 的 榮 耀 延 及 他 、 如 同 漲 溢 的 河 、 你 們 要 從 中 享 受 ． 你 們 必 蒙 抱 在 肋 旁 、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搖 弄 在 膝 上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19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6A993-9990-4C1E-A143-F6497A09B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139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散 了 眾 人 以 後 、 他 就 獨 自 上 山 去 禱 告 ． 到 了 晚 上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 有 他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 人 在 那 裡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愛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父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DEB0E2C-DBC7-40E3-ADDA-7BA816314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9352"/>
            <a:ext cx="1020110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Times New Roman" panose="02020603050405020304" pitchFamily="18" charset="0"/>
                <a:cs typeface="PMingLiU" panose="02020500000000000000" pitchFamily="18" charset="-120"/>
              </a:rPr>
              <a:t>2.</a:t>
            </a:r>
            <a:r>
              <a:rPr kumimoji="0" lang="zh-TW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禱告是建立與天父關係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DC06A-22A4-4806-9533-C75E34872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02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3. </a:t>
            </a:r>
            <a:r>
              <a:rPr lang="zh-TW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在禱告中決定爭戰的勝敗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76578-9334-45FF-86D4-25855FD4E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062" y="1102822"/>
            <a:ext cx="10895214" cy="5708073"/>
          </a:xfrm>
        </p:spPr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12-13-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44-46-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極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汗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珠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如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大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點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滴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地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上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禱 告 完 了 、 就 起 來 、 到 門 徒 那 裡 、 見 他 們 因 為 憂 愁 都 睡 著 了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 對 他 們 說 、 你 們 為 甚 麼 睡 覺 呢 ． 起 來 禱 告 、 免 得 入 了 迷 惑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路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18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設 一 個 比 喻 、 是 要 人 常 常 禱 告 、 不 可 灰 心 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7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3A33E-DEDD-47CF-97B1-3FA4E06E3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2480"/>
            <a:ext cx="10515600" cy="5879869"/>
          </a:xfrm>
        </p:spPr>
        <p:txBody>
          <a:bodyPr>
            <a:normAutofit lnSpcReduction="10000"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德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?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30-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甚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箴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藉 著 你 衝 入 敵 軍 、 藉 著 我 的 　 神 跳 過 牆 垣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565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 Unicode MS</vt:lpstr>
      <vt:lpstr>等线</vt:lpstr>
      <vt:lpstr>等线</vt:lpstr>
      <vt:lpstr>PMingLiU</vt:lpstr>
      <vt:lpstr>PMingLiU</vt:lpstr>
      <vt:lpstr>Arial</vt:lpstr>
      <vt:lpstr>Calibri</vt:lpstr>
      <vt:lpstr>Calibri Light</vt:lpstr>
      <vt:lpstr>Times New Roman</vt:lpstr>
      <vt:lpstr>Wingdings</vt:lpstr>
      <vt:lpstr>Office Theme</vt:lpstr>
      <vt:lpstr>在禱告中建立與天父的關係</vt:lpstr>
      <vt:lpstr>一. 何謂禱告？</vt:lpstr>
      <vt:lpstr>1. 禱告的對象</vt:lpstr>
      <vt:lpstr>2.禱告是建立與天父關係 </vt:lpstr>
      <vt:lpstr>3. 在禱告中決定爭戰的勝敗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在禱告中建立與神的關係</dc:title>
  <dc:creator>SuiYieh</dc:creator>
  <cp:lastModifiedBy>He5778Lord</cp:lastModifiedBy>
  <cp:revision>10</cp:revision>
  <dcterms:created xsi:type="dcterms:W3CDTF">2020-09-12T19:05:18Z</dcterms:created>
  <dcterms:modified xsi:type="dcterms:W3CDTF">2020-09-14T20:57:51Z</dcterms:modified>
</cp:coreProperties>
</file>