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13"/>
  </p:notesMasterIdLst>
  <p:sldIdLst>
    <p:sldId id="10113" r:id="rId11"/>
    <p:sldId id="10284" r:id="rId12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0" d="100"/>
          <a:sy n="70" d="100"/>
        </p:scale>
        <p:origin x="40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9/20/2020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9/20/2020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一個當精神健康治療師的牧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師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眼中的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精神健康</a:t>
            </a:r>
            <a:endParaRPr kumimoji="1" lang="zh-TW" altLang="en-US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28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Mental Health in the eye of a mental health therapist who is a pastor</a:t>
            </a: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zh-TW" altLang="en-US" sz="4000" b="1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楊霭權 牧</a:t>
            </a:r>
            <a:r>
              <a:rPr lang="zh-TW" altLang="en-US" sz="40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師</a:t>
            </a:r>
            <a:endParaRPr lang="en-US" altLang="zh-TW" sz="4000" b="1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 20, 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2409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36980</TotalTime>
  <Words>51</Words>
  <Application>Microsoft Office PowerPoint</Application>
  <PresentationFormat>Widescreen</PresentationFormat>
  <Paragraphs>35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</vt:i4>
      </vt:variant>
    </vt:vector>
  </HeadingPairs>
  <TitlesOfParts>
    <vt:vector size="28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3340</cp:revision>
  <dcterms:created xsi:type="dcterms:W3CDTF">2014-11-02T05:55:36Z</dcterms:created>
  <dcterms:modified xsi:type="dcterms:W3CDTF">2020-09-20T23:13:45Z</dcterms:modified>
</cp:coreProperties>
</file>