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8" r:id="rId10"/>
    <p:sldId id="269" r:id="rId11"/>
    <p:sldId id="27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7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6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3391F-0FFA-4583-A217-0C5E4FE33B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0014C6-5D0D-471C-BBD2-4D04E17992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EA8EFD-5E5C-4075-A114-79A6008DA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07AC-6A0B-4344-ACBB-63192BCF367E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619779-4F37-4763-97C0-8CE791D70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B76737-F142-4535-8B35-B07F857CB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B314C-C13F-43D4-8E4F-47255BF73A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166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5452F-9398-4E03-9D7F-E1B667CC2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45055D-24DD-4B4F-A44D-4E92848324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945CA0-59BB-4C99-80FD-89A3498FD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07AC-6A0B-4344-ACBB-63192BCF367E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C5DDAA-9940-4188-9D06-E1ABDD9AA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5FBF8-3935-4F3A-91FB-146F71815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B314C-C13F-43D4-8E4F-47255BF73A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366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810E5-0328-4FBE-B693-36C8BBAEB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C3A0D3-1293-401C-A6D1-2DFCE38A7E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A888D6-237E-4494-B4E3-478C92C2F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07AC-6A0B-4344-ACBB-63192BCF367E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F3471-5507-4CD6-87AA-AC019D208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89F0D7-E887-49FB-BC65-1AF9FCE44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B314C-C13F-43D4-8E4F-47255BF73A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003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82CEC-21FA-42EC-991E-57277E1EF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282166-BD5D-4857-94C3-141D1BDC30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4B74DC-979E-44AF-A121-64CB8E09B0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15E426-2FC9-4117-BB9C-F64D93D82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07AC-6A0B-4344-ACBB-63192BCF367E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A738DC-E114-4B96-B163-C86D93811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92DC4A-177E-49C9-81E2-110567B66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B314C-C13F-43D4-8E4F-47255BF73A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638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A50E7-C90A-40DD-B986-495E0D8D2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F6302F-2AA4-4657-9EE0-EE1A8C677D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6CB069-FCB5-45D6-948E-C439459FFD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BA8606-9066-4AE5-A7E8-185648C6B1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F4E559-BB8B-4DD9-A7BA-2BE335045E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63BCBC-E36E-4B12-9FED-952AC52B4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07AC-6A0B-4344-ACBB-63192BCF367E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27C36B-720D-4BFC-8F56-D466F58C8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7FE54F-82EF-4F3D-8148-202B9C46A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B314C-C13F-43D4-8E4F-47255BF73A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348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73134-E783-41A0-8D51-0EA4AC625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ECB8E2-6134-4ACE-A8E9-AA546E667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07AC-6A0B-4344-ACBB-63192BCF367E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32EF1A-4E68-435F-BCA8-43AF0695F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1E8565-DA77-4A87-A66D-8C0CCC036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B314C-C13F-43D4-8E4F-47255BF73A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733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330FC-644E-49A8-B6C8-9655F86EE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07AC-6A0B-4344-ACBB-63192BCF367E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B82292-8F3C-4919-BAFF-FC9E78300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48CD2C-63C5-44AA-8693-F7CEA8711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B314C-C13F-43D4-8E4F-47255BF73A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676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AF9B0-A269-450A-93E8-8AB391D6E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FD62E1-ED0C-4638-A2B3-95CF7CC144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E64370-7E37-4C58-88CF-CF10BA114C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D37430-7339-4C66-876D-AF0A52F67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07AC-6A0B-4344-ACBB-63192BCF367E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884476-6BFC-41BF-B939-2B62C7115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45CAAE-289C-46CC-8BFB-4650C1E96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B314C-C13F-43D4-8E4F-47255BF73A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214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A5246-BCD7-45BB-9F64-EE0761B88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5438C2-9E10-4F08-A03C-1FB4DFEBAA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0445BA-215F-4E59-96BD-56D7BCF6C1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604382-8D2C-4D39-95E9-6915266CC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07AC-6A0B-4344-ACBB-63192BCF367E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771EB9-6936-40AB-B6B3-5C89C5055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8DACD4-D0BA-4CD5-84D0-665DE6A50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B314C-C13F-43D4-8E4F-47255BF73A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590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FDA04-F7C6-4851-99AF-B23D939A3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D017A6-86C1-4261-9CFF-DE4F3144BD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4F9F91-0077-4820-BCBB-5E0726B7A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07AC-6A0B-4344-ACBB-63192BCF367E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F6A40F-B230-460A-AA97-2763BACD4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BE2010-9EAB-4C99-B81A-B184A5860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B314C-C13F-43D4-8E4F-47255BF73A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338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704B3B-8590-48F3-8CE9-96282FCF8A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ACA0F9-2D56-45D9-AA78-FE63BA6E18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9E72E9-067B-4B42-BE1B-4A972E94A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07AC-6A0B-4344-ACBB-63192BCF367E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27C51B-DEA1-4533-BEE5-0D9450267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C5D3AC-3C9C-4A42-8000-0617BB52F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B314C-C13F-43D4-8E4F-47255BF73A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507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34A6AA-5062-4845-AAEF-A8F5B5089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6C4797-FA99-49DC-809C-9ACE2BBE21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2EF3D2-482E-4148-9680-78EDB9F539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D07AC-6A0B-4344-ACBB-63192BCF367E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D51A0C-5AAE-4BBB-B271-9931DC45B8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ADC213-ED7D-4AFD-8390-3B70583F83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AB314C-C13F-43D4-8E4F-47255BF73A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761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814FC-034F-4822-BF28-4D71BF49A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182" y="365125"/>
            <a:ext cx="11216640" cy="2267239"/>
          </a:xfrm>
        </p:spPr>
        <p:txBody>
          <a:bodyPr>
            <a:noAutofit/>
          </a:bodyPr>
          <a:lstStyle/>
          <a:p>
            <a:pPr algn="ctr"/>
            <a:r>
              <a:rPr lang="zh-TW" sz="7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打開天窗的禱告</a:t>
            </a:r>
            <a:r>
              <a:rPr lang="en-US" altLang="zh-TW" sz="6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/>
            </a:r>
            <a:br>
              <a:rPr lang="en-US" altLang="zh-TW" sz="6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en-US" altLang="zh-CN" sz="4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prayers to open the windows of heaven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646113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889B2EE-6593-426B-BBB8-16E3E1065B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2108" y="914400"/>
            <a:ext cx="10075027" cy="5262563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4800" b="1" dirty="0"/>
              <a:t>主要經文：</a:t>
            </a:r>
            <a:endParaRPr lang="en-US" altLang="zh-CN" sz="4800" b="1" dirty="0"/>
          </a:p>
          <a:p>
            <a:pPr marL="0" indent="0">
              <a:buNone/>
            </a:pPr>
            <a:r>
              <a:rPr lang="zh-TW" altLang="en-US" sz="4800" b="1" dirty="0">
                <a:solidFill>
                  <a:schemeClr val="accent4">
                    <a:lumMod val="50000"/>
                  </a:schemeClr>
                </a:solidFill>
              </a:rPr>
              <a:t>太</a:t>
            </a:r>
            <a:r>
              <a:rPr lang="en-US" altLang="zh-TW" sz="4800" b="1" dirty="0">
                <a:solidFill>
                  <a:schemeClr val="accent4">
                    <a:lumMod val="50000"/>
                  </a:schemeClr>
                </a:solidFill>
              </a:rPr>
              <a:t>6</a:t>
            </a:r>
            <a:r>
              <a:rPr lang="zh-TW" altLang="en-US" sz="48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TW" sz="4800" b="1" dirty="0">
                <a:solidFill>
                  <a:schemeClr val="accent4">
                    <a:lumMod val="50000"/>
                  </a:schemeClr>
                </a:solidFill>
              </a:rPr>
              <a:t>10-</a:t>
            </a:r>
            <a:r>
              <a:rPr lang="zh-TW" altLang="en-US" sz="4800" b="1" dirty="0">
                <a:solidFill>
                  <a:schemeClr val="accent4">
                    <a:lumMod val="50000"/>
                  </a:schemeClr>
                </a:solidFill>
              </a:rPr>
              <a:t>願 你 的 國 降 臨 。 願 你 的 旨 意 行 在 地 上 、 如 同 行 在 天 上 。</a:t>
            </a:r>
          </a:p>
          <a:p>
            <a:pPr marL="0" indent="0">
              <a:buNone/>
            </a:pPr>
            <a:r>
              <a:rPr lang="en-US" sz="4800" b="1" dirty="0">
                <a:solidFill>
                  <a:schemeClr val="accent4">
                    <a:lumMod val="50000"/>
                  </a:schemeClr>
                </a:solidFill>
              </a:rPr>
              <a:t>Thy kingdom come. Thy will be done in earth, as it is in </a:t>
            </a:r>
            <a:r>
              <a:rPr lang="en-US" altLang="zh-CN" sz="4800" b="1" dirty="0">
                <a:solidFill>
                  <a:schemeClr val="accent4">
                    <a:lumMod val="50000"/>
                  </a:schemeClr>
                </a:solidFill>
              </a:rPr>
              <a:t>heaven. (KJV)</a:t>
            </a:r>
            <a:endParaRPr 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353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2E3B4-E591-4C77-A6F7-C880C3E19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0452"/>
          </a:xfrm>
        </p:spPr>
        <p:txBody>
          <a:bodyPr>
            <a:normAutofit/>
          </a:bodyPr>
          <a:lstStyle/>
          <a:p>
            <a:pPr algn="ctr"/>
            <a:r>
              <a:rPr lang="zh-TW" sz="4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神創造人的主要目的</a:t>
            </a:r>
            <a:r>
              <a:rPr lang="en-US" altLang="zh-TW" sz="4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:</a:t>
            </a:r>
            <a:endParaRPr lang="en-US" sz="4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91682-03F7-4C82-B33B-41954BC7F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767" y="1496292"/>
            <a:ext cx="10945091" cy="5220392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1.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有神的形像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（創</a:t>
            </a:r>
            <a:r>
              <a:rPr lang="en-US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27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en-US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彰顯神的形象</a:t>
            </a:r>
            <a:r>
              <a:rPr lang="en-US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生命的改變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創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27-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 就 照 著 自 己 的 形 像 造 人 、 乃 是 照 著 他 的 形 像 造 男 造 女 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2.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為神掌權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（創</a:t>
            </a:r>
            <a:r>
              <a:rPr lang="en-US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28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en-US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對付撒旦</a:t>
            </a:r>
            <a:r>
              <a:rPr lang="en-US" alt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;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治理這地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創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28-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 就 賜 福 給 他 們 、 又 對 他 們 說 、 要 生 養 眾 多 、 遍 滿 地 面 、 治 理 這 地 ． 也 要 管 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              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理 海 裡 的 魚 、 空 中 的 鳥 ． 和 地 上 各 樣 行 動 的 活 物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103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C6AAD5-E1A5-4520-928A-C3EBF52FC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14647"/>
            <a:ext cx="10515600" cy="5362316"/>
          </a:xfrm>
        </p:spPr>
        <p:txBody>
          <a:bodyPr>
            <a:normAutofit/>
          </a:bodyPr>
          <a:lstStyle/>
          <a:p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太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25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41-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王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又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要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向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那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左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邊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說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這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被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咒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詛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人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離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開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進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入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那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為</a:t>
            </a:r>
            <a:r>
              <a:rPr lang="zh-TW" sz="40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魔</a:t>
            </a:r>
            <a:r>
              <a:rPr lang="zh-TW" sz="40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鬼</a:t>
            </a:r>
            <a:r>
              <a:rPr lang="zh-TW" sz="40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zh-TW" sz="40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40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40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使</a:t>
            </a:r>
            <a:r>
              <a:rPr lang="zh-TW" sz="40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者</a:t>
            </a:r>
            <a:r>
              <a:rPr lang="zh-TW" sz="40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所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預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備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永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火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裡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去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TW" sz="40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sz="40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約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1-12-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凡接待他的，就是信他名的人，他就賜他們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權柄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作神的兒女。</a:t>
            </a:r>
            <a:endParaRPr lang="en-US" sz="40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33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423B7-F4D5-41A1-98E4-1A16686E9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1413"/>
          </a:xfrm>
        </p:spPr>
        <p:txBody>
          <a:bodyPr>
            <a:noAutofit/>
          </a:bodyPr>
          <a:lstStyle/>
          <a:p>
            <a:pPr algn="ctr"/>
            <a:r>
              <a:rPr lang="zh-TW" sz="4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一</a:t>
            </a:r>
            <a:r>
              <a:rPr lang="en-US" sz="4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zh-TW" sz="4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神的國降臨</a:t>
            </a: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BB6FC-3671-498D-B929-F16F5F12B7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路</a:t>
            </a:r>
            <a:r>
              <a:rPr lang="en-US" altLang="zh-CN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17</a:t>
            </a:r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：</a:t>
            </a:r>
            <a:r>
              <a:rPr lang="en-US" altLang="zh-CN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20-21-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法 利 賽 人 問 、 　 神 的 國 幾 時 來 到 ． 耶 穌 回 答 說 、 　 神 的 國 來 到 、 不 是 眼 所 能 見 的 ．人 也 不 得 說 、 看 哪 、 在 這 裡 ． 看 哪 、 在 那 裡 ． 因 為 　 神 的 國 就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在 你 們 心 裡 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。 </a:t>
            </a:r>
            <a:r>
              <a:rPr lang="en-US" altLang="zh-TW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〔 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心 裡 或 作 中 間 </a:t>
            </a:r>
            <a:r>
              <a:rPr lang="en-US" altLang="zh-TW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〕</a:t>
            </a:r>
          </a:p>
          <a:p>
            <a:pPr marL="0" indent="0">
              <a:buNone/>
            </a:pPr>
            <a:endParaRPr lang="en-US" sz="36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詩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115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16-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給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了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世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人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022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D732F-DD2A-4C32-A143-3298A321E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4322"/>
          </a:xfrm>
        </p:spPr>
        <p:txBody>
          <a:bodyPr>
            <a:noAutofit/>
          </a:bodyPr>
          <a:lstStyle/>
          <a:p>
            <a:pPr algn="ctr"/>
            <a:r>
              <a:rPr lang="zh-TW" sz="4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一</a:t>
            </a:r>
            <a:r>
              <a:rPr lang="en-US" sz="4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zh-TW" sz="4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神的國降臨</a:t>
            </a: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0C0ECE-363E-4B20-BF0B-E108115487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975" y="1246909"/>
            <a:ext cx="11011592" cy="5611091"/>
          </a:xfrm>
        </p:spPr>
        <p:txBody>
          <a:bodyPr>
            <a:normAutofit/>
          </a:bodyPr>
          <a:lstStyle/>
          <a:p>
            <a:pPr marL="742950" indent="-742950">
              <a:buAutoNum type="arabicPeriod"/>
            </a:pP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禱告是爲了預備我們參與神的作爲</a:t>
            </a:r>
            <a:endParaRPr lang="en-US" altLang="zh-TW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buAutoNum type="arabicPeriod" startAt="2"/>
            </a:pP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遵行神的話</a:t>
            </a:r>
            <a:endParaRPr lang="en-US" altLang="zh-TW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約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19-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 穌 對 他 們 說 、 我 實 實 在 在 的 告 訴 你 們 、 子 憑 著 自 己 不 能 作 甚 麼 、 惟 有 看 見 父 所 作 的 、 子 纔 能 作 ． 父 所 作 的 事 、 子 也 照 樣 作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028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CE362-947A-461A-B004-2B6756D01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8533"/>
          </a:xfrm>
        </p:spPr>
        <p:txBody>
          <a:bodyPr>
            <a:normAutofit/>
          </a:bodyPr>
          <a:lstStyle/>
          <a:p>
            <a:pPr algn="ctr"/>
            <a:r>
              <a:rPr lang="zh-TW" sz="4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一</a:t>
            </a:r>
            <a:r>
              <a:rPr lang="en-US" sz="4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zh-TW" sz="4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神的國降臨</a:t>
            </a: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CDB1D-E490-4DAA-9461-224570CE8E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977" y="1429789"/>
            <a:ext cx="10751127" cy="535339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zh-TW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3.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順服與權柄</a:t>
            </a:r>
            <a:endParaRPr lang="en-US" altLang="zh-TW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腓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6- 10-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 本 有 神 的 形 像 ， 不 以 自 己 與 神 同 等 為 強 奪 的 ；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7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反 倒 虛 己 ， 取 了 奴 僕 的 形 像 ， 成 為 人 的 樣 式 ；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8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既 有 人 的 樣 子 ， 就 自 己 卑 微 ， 存 心 順 服 ， 以 至 於 死 ， 且 死 在 十 字 架 上 。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9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所 以 ， 神 將 他 升 為 至 高 ， 又 賜 給 他 那 超 乎 萬 名 之 上 的 名 ，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10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叫 一 切 在 天 上 的 、 地 上 的 ， 和 地 底 下 的 ， 因 耶 穌 的 名 無 不 屈 膝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太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28:18  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耶穌進前來， 對他們說：「天上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地下所有的權柄都賜給我了。」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altLang="zh-CN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010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D0DC4-E69B-47CF-AFA2-1217AF482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9987"/>
          </a:xfrm>
        </p:spPr>
        <p:txBody>
          <a:bodyPr>
            <a:normAutofit fontScale="90000"/>
          </a:bodyPr>
          <a:lstStyle/>
          <a:p>
            <a:pPr algn="ctr"/>
            <a:r>
              <a:rPr lang="zh-TW" sz="4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二</a:t>
            </a:r>
            <a:r>
              <a:rPr lang="en-US" sz="4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zh-TW" sz="4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如何打開天上的窗戶</a:t>
            </a:r>
            <a:r>
              <a:rPr lang="en-US" sz="4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?</a:t>
            </a: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C6013-B8E4-4833-8B3B-736CA28892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392" y="1185949"/>
            <a:ext cx="11044843" cy="5591695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遵行</a:t>
            </a:r>
            <a:r>
              <a:rPr lang="en-US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宣告神的話</a:t>
            </a:r>
            <a:endParaRPr lang="en-US" altLang="zh-TW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結</a:t>
            </a:r>
            <a:r>
              <a:rPr lang="en-US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37:1-14-</a:t>
            </a:r>
            <a:r>
              <a:rPr lang="zh-CN" altLang="en-US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以西結見遍地的骸骨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發預言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——》有響聲，有地震——》骨與骨互相聯絡，骸骨上長筋，長肉，有皮遮蔽在上面——》氣息進入骸骨，骸骨活了，站起來，成爲極大的軍隊</a:t>
            </a:r>
            <a:r>
              <a:rPr lang="zh-CN" altLang="en-US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TW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altLang="zh-TW" sz="32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altLang="zh-TW" sz="3200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949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D88D17-BFF1-4B36-B1C4-64A52CA56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53935"/>
            <a:ext cx="10515600" cy="552302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2.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在信心裏回應神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帖前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因 為 我 們 的 福 音 傳 到 你 們 那 裡 、 不 獨 在 乎 言 語 、 也 在 乎 權 能 、 和 聖 靈 、 並 充 足 的 信 心 ． 正 如 你 們 知 道 我 們 在 你 們 那 裡 、 為 你 們 的 緣 故 是 怎 樣 為 人 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來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11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6-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人 非 有 信 、 就 不 能 得 　 神 的 喜 悅 ． 因 為 到 　 神 面 前 來 的 人 、 必 須 信 有 神 ， 且 信 他 賞 賜 那 尋 求 他 的 人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b="1" dirty="0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3. </a:t>
            </a:r>
            <a:r>
              <a:rPr lang="zh-CN" altLang="en-US" sz="3600" b="1" dirty="0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禱告預備復興的來到</a:t>
            </a:r>
            <a:endParaRPr lang="en-US" altLang="zh-CN" sz="3600" b="1" dirty="0"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521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6589C63-4EC4-4077-9627-CD0AF15C83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029" y="571500"/>
            <a:ext cx="10268989" cy="6073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290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3EE6D87-7368-4CAC-AFEC-7214810B36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3410" y="138544"/>
            <a:ext cx="10119361" cy="6719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3209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754</Words>
  <Application>Microsoft Office PowerPoint</Application>
  <PresentationFormat>Widescreen</PresentationFormat>
  <Paragraphs>34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DengXian</vt:lpstr>
      <vt:lpstr>DengXian</vt:lpstr>
      <vt:lpstr>新細明體</vt:lpstr>
      <vt:lpstr>新細明體</vt:lpstr>
      <vt:lpstr>Arial</vt:lpstr>
      <vt:lpstr>Calibri</vt:lpstr>
      <vt:lpstr>Calibri Light</vt:lpstr>
      <vt:lpstr>Times New Roman</vt:lpstr>
      <vt:lpstr>Office Theme</vt:lpstr>
      <vt:lpstr>打開天窗的禱告 prayers to open the windows of heaven</vt:lpstr>
      <vt:lpstr>PowerPoint Presentation</vt:lpstr>
      <vt:lpstr>神創造人的主要目的:</vt:lpstr>
      <vt:lpstr>PowerPoint Presentation</vt:lpstr>
      <vt:lpstr>一. 神的國降臨</vt:lpstr>
      <vt:lpstr>一. 神的國降臨</vt:lpstr>
      <vt:lpstr>一. 神的國降臨</vt:lpstr>
      <vt:lpstr>二. 如何打開天上的窗戶?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SuiYieh</dc:creator>
  <cp:lastModifiedBy>He5778Lord</cp:lastModifiedBy>
  <cp:revision>14</cp:revision>
  <dcterms:created xsi:type="dcterms:W3CDTF">2020-09-24T07:02:22Z</dcterms:created>
  <dcterms:modified xsi:type="dcterms:W3CDTF">2020-09-29T02:08:32Z</dcterms:modified>
</cp:coreProperties>
</file>