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28"/>
  </p:notesMasterIdLst>
  <p:sldIdLst>
    <p:sldId id="10113" r:id="rId11"/>
    <p:sldId id="10284" r:id="rId12"/>
    <p:sldId id="10362" r:id="rId13"/>
    <p:sldId id="10422" r:id="rId14"/>
    <p:sldId id="10408" r:id="rId15"/>
    <p:sldId id="10409" r:id="rId16"/>
    <p:sldId id="10407" r:id="rId17"/>
    <p:sldId id="10404" r:id="rId18"/>
    <p:sldId id="10405" r:id="rId19"/>
    <p:sldId id="10419" r:id="rId20"/>
    <p:sldId id="10406" r:id="rId21"/>
    <p:sldId id="10416" r:id="rId22"/>
    <p:sldId id="10417" r:id="rId23"/>
    <p:sldId id="10374" r:id="rId24"/>
    <p:sldId id="10375" r:id="rId25"/>
    <p:sldId id="10314" r:id="rId26"/>
    <p:sldId id="10378" r:id="rId27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FFCC"/>
    <a:srgbClr val="FFCCFF"/>
    <a:srgbClr val="FFCC99"/>
    <a:srgbClr val="FFCC66"/>
    <a:srgbClr val="FFFF99"/>
    <a:srgbClr val="FFCCCC"/>
    <a:srgbClr val="FFFF66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0" d="100"/>
          <a:sy n="70" d="100"/>
        </p:scale>
        <p:origin x="40" y="1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8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10/5/2020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349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10/5/2020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10/5/2020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7E72A86-14CF-4209-BDC4-8E1C8DCEE48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7CB8D95-3EDC-4C75-87D4-1ED05DE7844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3382789-E97A-423C-871F-02348775151E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AE71452-9B9F-44F9-9E76-000EA9F2DAF4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E233F83-5022-4A11-B5CF-5B83EA5D531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081EA81-035F-444F-B9D2-CEC2A7BB620F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4F6A14D-4A93-4DCA-A5C1-C34107715679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648286C-3482-4963-B408-6DB39ED0CE0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18A9657-B4E1-4CA7-8B1F-F334562A454D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6070A5-2F55-4DE4-9E40-01B1B35F6BB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6A6E8DD-820B-4120-A173-0D2E4E166D43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8F712FE-4DB7-4D7B-BA2B-04BECC75A02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lang="en-US" altLang="zh-TW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lang="en-US" altLang="zh-TW" sz="7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85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94" y="-344179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7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救</a:t>
            </a:r>
            <a:r>
              <a:rPr kumimoji="1" lang="zh-TW" altLang="en-US" sz="7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贖性的禱</a:t>
            </a:r>
            <a:r>
              <a:rPr kumimoji="1" lang="zh-TW" altLang="en-US" sz="7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告</a:t>
            </a:r>
            <a:endParaRPr kumimoji="1" lang="en-US" altLang="zh-TW" sz="72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zh-TW" altLang="en-US" sz="1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4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Redemptive Prayers</a:t>
            </a:r>
            <a:endParaRPr lang="en-US" altLang="zh-TW" sz="5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r>
              <a:rPr lang="zh-TW" altLang="en-US" sz="4000" b="1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sz="4000" b="1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r>
              <a:rPr lang="en-US" altLang="zh-TW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October 4,  </a:t>
            </a:r>
            <a:r>
              <a:rPr lang="en-US" altLang="zh-TW" b="1" kern="0" dirty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324097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5092" y="356796"/>
            <a:ext cx="8960275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我們爭戰的兵器本不是屬血氣的，乃是在　神面前有能力，可以攻破堅固的營壘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，將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各樣的計謀，各樣攔阻人認識　神的那些自高之事，一概攻破了，又將人所有的心意奪回，使他都順服基督。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哥林多後書</a:t>
            </a:r>
            <a:r>
              <a:rPr kumimoji="1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2 Corinthians 10:4-5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weapons of our warfare are not of the flesh but have divine power to destroy strongholds.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destroy arguments and every lofty opinion raised against the knowledge of God, and take every thought captive to obey Christ,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71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83224" y="2002433"/>
            <a:ext cx="93032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甚麼是</a:t>
            </a: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屬血氣</a:t>
            </a: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兵</a:t>
            </a: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器爭戰？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6235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8273" y="37121"/>
            <a:ext cx="7579058" cy="710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94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926" y="0"/>
            <a:ext cx="8981113" cy="6905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91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1756772"/>
            <a:ext cx="8960275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冒犯的靈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spirit of offense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絕望的靈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spirit of hopelessness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02429" y="418531"/>
            <a:ext cx="883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5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用屬血氣的兵器的爭戰</a:t>
            </a:r>
            <a:endParaRPr 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331270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2097967"/>
            <a:ext cx="8960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甚</a:t>
            </a: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麼是堅固的營壘？ 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8962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787782"/>
            <a:ext cx="8960275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甚</a:t>
            </a: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麼是計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謀？ </a:t>
            </a:r>
            <a:endParaRPr kumimoji="1" lang="en-US" altLang="zh-TW" sz="5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計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謀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arguments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張、推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論、判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斷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。  </a:t>
            </a:r>
            <a:r>
              <a:rPr kumimoji="1" lang="en-US" altLang="zh-TW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自義的靈、宗教的靈、冒犯的靈 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</a:t>
            </a:r>
            <a:r>
              <a:rPr kumimoji="1"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不帶著救贖恩典</a:t>
            </a:r>
            <a:r>
              <a:rPr kumimoji="1" lang="en-US" altLang="zh-TW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212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1997884"/>
            <a:ext cx="8960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何</a:t>
            </a: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謂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攔</a:t>
            </a: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阻人認識　神？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550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34274" y="727293"/>
            <a:ext cx="885184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甚</a:t>
            </a: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麼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是自</a:t>
            </a: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高之事？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高之事 ─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引以為傲的價值觀、經驗、或是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事物</a:t>
            </a:r>
            <a:endParaRPr kumimoji="1" lang="en-US" altLang="zh-TW" sz="40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6373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2764" y="2425513"/>
            <a:ext cx="99583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如何奪回所有的</a:t>
            </a: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心意順服基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督？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3590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1420" y="1977328"/>
            <a:ext cx="92759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耶利米先知的例子</a:t>
            </a:r>
            <a:endParaRPr kumimoji="1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520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60394" y="543598"/>
            <a:ext cx="9175845" cy="546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使我遠離平安，我忘記好處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。我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就說：我的力量衰敗；我在耶和華那裡毫無指望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和華啊，求你記念我如茵蔯和苦膽的困苦窘迫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心想念這些，就在裡面憂悶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耶利米哀歌</a:t>
            </a:r>
            <a:r>
              <a:rPr kumimoji="1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Lamentations 3</a:t>
            </a:r>
            <a:r>
              <a:rPr kumimoji="1" lang="en-US" altLang="zh-TW" sz="32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:15-20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5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19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I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remember my affliction and my wandering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bitterness and the gall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     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well remember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them, and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my soul is downcast within me.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65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10436" y="284291"/>
            <a:ext cx="917584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想起這事，心裡就有指望。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們不致消滅，是出於耶和華諸般的慈愛；是因他的憐憫不致斷絕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每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早晨，這都是新的；你的誠實極其廣大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！我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心裡說：耶和華是我的分，因此，我要仰望他。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等候耶和華，心裡尋求他的，耶和華必施恩給他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耶利米哀歌</a:t>
            </a:r>
            <a:r>
              <a:rPr kumimoji="1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3:21-26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21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Yet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this I call to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mind and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therefore I have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hope: Because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of the Lord’s great love we are not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consumed, for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his compassions never fail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lang="en-US" altLang="zh-TW" sz="3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27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52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431808" y="6243007"/>
            <a:ext cx="3989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(Aaron Beck, 1976)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5412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37519</TotalTime>
  <Words>456</Words>
  <Application>Microsoft Office PowerPoint</Application>
  <PresentationFormat>Widescreen</PresentationFormat>
  <Paragraphs>75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17</vt:i4>
      </vt:variant>
    </vt:vector>
  </HeadingPairs>
  <TitlesOfParts>
    <vt:vector size="43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3414</cp:revision>
  <dcterms:created xsi:type="dcterms:W3CDTF">2014-11-02T05:55:36Z</dcterms:created>
  <dcterms:modified xsi:type="dcterms:W3CDTF">2020-10-06T04:57:00Z</dcterms:modified>
</cp:coreProperties>
</file>