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183" r:id="rId10"/>
  </p:sldMasterIdLst>
  <p:notesMasterIdLst>
    <p:notesMasterId r:id="rId29"/>
  </p:notesMasterIdLst>
  <p:sldIdLst>
    <p:sldId id="10113" r:id="rId11"/>
    <p:sldId id="10284" r:id="rId12"/>
    <p:sldId id="10447" r:id="rId13"/>
    <p:sldId id="10458" r:id="rId14"/>
    <p:sldId id="10460" r:id="rId15"/>
    <p:sldId id="10442" r:id="rId16"/>
    <p:sldId id="10461" r:id="rId17"/>
    <p:sldId id="10444" r:id="rId18"/>
    <p:sldId id="10452" r:id="rId19"/>
    <p:sldId id="10362" r:id="rId20"/>
    <p:sldId id="10427" r:id="rId21"/>
    <p:sldId id="10451" r:id="rId22"/>
    <p:sldId id="10426" r:id="rId23"/>
    <p:sldId id="10455" r:id="rId24"/>
    <p:sldId id="10456" r:id="rId25"/>
    <p:sldId id="10453" r:id="rId26"/>
    <p:sldId id="10410" r:id="rId27"/>
    <p:sldId id="10314" r:id="rId28"/>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CCFFCC"/>
    <a:srgbClr val="FFCCFF"/>
    <a:srgbClr val="FFCC99"/>
    <a:srgbClr val="FFCC66"/>
    <a:srgbClr val="FFFF99"/>
    <a:srgbClr val="FFCCCC"/>
    <a:srgbClr val="FFFF66"/>
    <a:srgbClr val="FFCC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016" autoAdjust="0"/>
    <p:restoredTop sz="94670" autoAdjust="0"/>
  </p:normalViewPr>
  <p:slideViewPr>
    <p:cSldViewPr snapToGrid="0" snapToObjects="1">
      <p:cViewPr varScale="1">
        <p:scale>
          <a:sx n="66" d="100"/>
          <a:sy n="66" d="100"/>
        </p:scale>
        <p:origin x="598" y="30"/>
      </p:cViewPr>
      <p:guideLst>
        <p:guide orient="horz" pos="2160"/>
        <p:guide pos="3840"/>
      </p:guideLst>
    </p:cSldViewPr>
  </p:slideViewPr>
  <p:outlineViewPr>
    <p:cViewPr>
      <p:scale>
        <a:sx n="33" d="100"/>
        <a:sy n="33" d="100"/>
      </p:scale>
      <p:origin x="0" y="-186"/>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10/22/2020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2349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10/22/2020</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10/22/2020</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7E72A86-14CF-4209-BDC4-8E1C8DCEE48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6254975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7CB8D95-3EDC-4C75-87D4-1ED05DE7844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7281746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3382789-E97A-423C-871F-02348775151E}"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2263484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2AE71452-9B9F-44F9-9E76-000EA9F2DAF4}"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281404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E233F83-5022-4A11-B5CF-5B83EA5D5317}"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8342025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4081EA81-035F-444F-B9D2-CEC2A7BB620F}"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1958043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4F6A14D-4A93-4DCA-A5C1-C3410771567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2556303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648286C-3482-4963-B408-6DB39ED0CE0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0238140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D18A9657-B4E1-4CA7-8B1F-F334562A454D}"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580205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36070A5-2F55-4DE4-9E40-01B1B35F6BB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9191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16A6E8DD-820B-4120-A173-0D2E4E166D43}"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18680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defRPr/>
            </a:pPr>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28F712FE-4DB7-4D7B-BA2B-04BECC75A027}"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57531652"/>
      </p:ext>
    </p:extLst>
  </p:cSld>
  <p:clrMap bg1="lt1" tx1="dk1" bg2="lt2" tx2="dk2" accent1="accent1" accent2="accent2" accent3="accent3" accent4="accent4" accent5="accent5" accent6="accent6" hlink="hlink" folHlink="folHlink"/>
  <p:sldLayoutIdLst>
    <p:sldLayoutId id="2147501184" r:id="rId1"/>
    <p:sldLayoutId id="2147501185" r:id="rId2"/>
    <p:sldLayoutId id="2147501186" r:id="rId3"/>
    <p:sldLayoutId id="2147501187" r:id="rId4"/>
    <p:sldLayoutId id="2147501188" r:id="rId5"/>
    <p:sldLayoutId id="2147501189" r:id="rId6"/>
    <p:sldLayoutId id="2147501190" r:id="rId7"/>
    <p:sldLayoutId id="2147501191" r:id="rId8"/>
    <p:sldLayoutId id="2147501192" r:id="rId9"/>
    <p:sldLayoutId id="2147501193" r:id="rId10"/>
    <p:sldLayoutId id="214750119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None/>
              <a:defRPr/>
            </a:pPr>
            <a:r>
              <a:rPr lang="zh-TW" altLang="en-US"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主日信息</a:t>
            </a:r>
            <a:endParaRPr lang="en-US" altLang="zh-TW"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endParaRPr>
          </a:p>
          <a:p>
            <a:pPr algn="ctr" defTabSz="914400" eaLnBrk="1" fontAlgn="base" hangingPunct="1">
              <a:spcBef>
                <a:spcPct val="0"/>
              </a:spcBef>
              <a:spcAft>
                <a:spcPct val="0"/>
              </a:spcAft>
              <a:buNone/>
              <a:defRPr/>
            </a:pPr>
            <a:r>
              <a:rPr lang="en-US" altLang="zh-TW" sz="54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rPr>
              <a:t>Sunday Sermon</a:t>
            </a:r>
            <a:endParaRPr lang="en-US" altLang="zh-TW" sz="7200" b="1" i="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69857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694" y="-344179"/>
            <a:ext cx="11262099" cy="6857999"/>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None/>
              <a:defRPr/>
            </a:pPr>
            <a:r>
              <a:rPr kumimoji="1" lang="zh-TW" altLang="en-US"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合</a:t>
            </a:r>
            <a:r>
              <a:rPr kumimoji="1" lang="zh-TW" altLang="en-US" sz="72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一</a:t>
            </a:r>
            <a:r>
              <a:rPr kumimoji="1" lang="zh-TW" altLang="en-US"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的禱</a:t>
            </a:r>
            <a:r>
              <a:rPr kumimoji="1" lang="zh-TW" altLang="en-US" sz="72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告</a:t>
            </a:r>
            <a:endParaRPr kumimoji="1" lang="en-US" altLang="zh-TW"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zh-TW" altLang="en-US" sz="1000" b="1" dirty="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algn="ctr" defTabSz="456919" eaLnBrk="1" hangingPunct="1">
              <a:spcBef>
                <a:spcPts val="0"/>
              </a:spcBef>
              <a:buNone/>
              <a:defRPr/>
            </a:pPr>
            <a:endParaRPr kumimoji="1" lang="en-US" altLang="zh-TW" sz="100" b="1" dirty="0">
              <a:solidFill>
                <a:srgbClr val="FFFFFF"/>
              </a:solidFill>
              <a:latin typeface="Century" panose="02040604050505020304" pitchFamily="18" charset="0"/>
              <a:ea typeface="DFKai-SB" panose="03000509000000000000" pitchFamily="65" charset="-120"/>
              <a:cs typeface="Charis SIL" panose="02000500060000020004" pitchFamily="2" charset="0"/>
            </a:endParaRPr>
          </a:p>
          <a:p>
            <a:pPr algn="ctr" defTabSz="456919" eaLnBrk="1" hangingPunct="1">
              <a:spcBef>
                <a:spcPts val="0"/>
              </a:spcBef>
              <a:buNone/>
              <a:defRPr/>
            </a:pPr>
            <a:r>
              <a:rPr kumimoji="1" lang="en-US" altLang="zh-TW" sz="44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rPr>
              <a:t> Prayers</a:t>
            </a:r>
            <a:r>
              <a:rPr kumimoji="1" lang="zh-TW" altLang="en-US" sz="44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rPr>
              <a:t> </a:t>
            </a:r>
            <a:r>
              <a:rPr kumimoji="1" lang="en-US" altLang="zh-TW" sz="44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rPr>
              <a:t>in Unity</a:t>
            </a:r>
            <a:endParaRPr lang="en-US" altLang="zh-TW" sz="5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None/>
              <a:defRPr/>
            </a:pPr>
            <a:r>
              <a:rPr lang="zh-TW" altLang="en-US" sz="4000" b="1"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4000" b="1"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None/>
              <a:defRPr/>
            </a:pPr>
            <a:endParaRPr lang="en-US" altLang="zh-TW" sz="200" b="1" kern="0" dirty="0">
              <a:solidFill>
                <a:prstClr val="white"/>
              </a:solidFill>
              <a:latin typeface="Arial Unicode MS" pitchFamily="34" charset="-128"/>
              <a:ea typeface="新細明體" panose="02020500000000000000" pitchFamily="18" charset="-120"/>
              <a:cs typeface="Arial" charset="0"/>
            </a:endParaRPr>
          </a:p>
          <a:p>
            <a:pPr algn="ctr" defTabSz="914134">
              <a:spcBef>
                <a:spcPct val="0"/>
              </a:spcBef>
              <a:buNone/>
              <a:defRPr/>
            </a:pPr>
            <a:endParaRPr lang="en-US" altLang="zh-TW" sz="700" b="1" kern="0" dirty="0">
              <a:solidFill>
                <a:prstClr val="white"/>
              </a:solidFill>
              <a:latin typeface="Arial Unicode MS" pitchFamily="34" charset="-128"/>
              <a:ea typeface="新細明體" panose="02020500000000000000" pitchFamily="18" charset="-120"/>
              <a:cs typeface="Arial" charset="0"/>
            </a:endParaRPr>
          </a:p>
          <a:p>
            <a:pPr algn="ctr" defTabSz="914134">
              <a:spcBef>
                <a:spcPct val="0"/>
              </a:spcBef>
              <a:buNone/>
              <a:defRPr/>
            </a:pPr>
            <a:r>
              <a:rPr lang="en-US" altLang="zh-TW"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October 18,  </a:t>
            </a:r>
            <a:r>
              <a:rPr lang="en-US" altLang="zh-TW" b="1" kern="0" dirty="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2020</a:t>
            </a:r>
          </a:p>
        </p:txBody>
      </p:sp>
    </p:spTree>
    <p:extLst>
      <p:ext uri="{BB962C8B-B14F-4D97-AF65-F5344CB8AC3E}">
        <p14:creationId xmlns:p14="http://schemas.microsoft.com/office/powerpoint/2010/main" val="3240979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339329"/>
            <a:ext cx="8960275" cy="606319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你所賜給我的榮耀，我已賜給他們</a:t>
            </a:r>
            <a:r>
              <a:rPr kumimoji="1" lang="zh-TW" altLang="en-US" sz="4000" b="1" dirty="0" smtClean="0">
                <a:solidFill>
                  <a:srgbClr val="FFFFFF"/>
                </a:solidFill>
                <a:latin typeface="DFKai-SB" panose="03000509000000000000" pitchFamily="65" charset="-120"/>
                <a:ea typeface="DFKai-SB" panose="03000509000000000000" pitchFamily="65" charset="-120"/>
              </a:rPr>
              <a:t>， 使</a:t>
            </a:r>
            <a:r>
              <a:rPr kumimoji="1" lang="zh-TW" altLang="en-US" sz="4000" b="1" dirty="0">
                <a:solidFill>
                  <a:srgbClr val="FFFFFF"/>
                </a:solidFill>
                <a:latin typeface="DFKai-SB" panose="03000509000000000000" pitchFamily="65" charset="-120"/>
                <a:ea typeface="DFKai-SB" panose="03000509000000000000" pitchFamily="65" charset="-120"/>
              </a:rPr>
              <a:t>他們合而為一，像我們合而為一。 </a:t>
            </a:r>
            <a:r>
              <a:rPr kumimoji="1" lang="en-US" altLang="zh-TW" sz="4000" b="1" dirty="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我</a:t>
            </a:r>
            <a:r>
              <a:rPr kumimoji="1" lang="zh-TW" altLang="en-US" sz="4000" b="1" dirty="0">
                <a:solidFill>
                  <a:srgbClr val="FFFFFF"/>
                </a:solidFill>
                <a:latin typeface="DFKai-SB" panose="03000509000000000000" pitchFamily="65" charset="-120"/>
                <a:ea typeface="DFKai-SB" panose="03000509000000000000" pitchFamily="65" charset="-120"/>
              </a:rPr>
              <a:t>在他們裡面，你在我裡面，使他們完完全全地合而為一，叫世人知道你差了我來，也知道你愛他們如同愛我一</a:t>
            </a:r>
            <a:r>
              <a:rPr kumimoji="1" lang="zh-TW" altLang="en-US" sz="4000" b="1" dirty="0" smtClean="0">
                <a:solidFill>
                  <a:srgbClr val="FFFFFF"/>
                </a:solidFill>
                <a:latin typeface="DFKai-SB" panose="03000509000000000000" pitchFamily="65" charset="-120"/>
                <a:ea typeface="DFKai-SB" panose="03000509000000000000" pitchFamily="65" charset="-120"/>
              </a:rPr>
              <a:t>樣。</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noProof="0" dirty="0" smtClean="0">
                <a:solidFill>
                  <a:srgbClr val="FFFFFF"/>
                </a:solidFill>
                <a:latin typeface="DFKai-SB" pitchFamily="65" charset="-120"/>
                <a:ea typeface="DFKai-SB" pitchFamily="65" charset="-120"/>
                <a:cs typeface="Arial" charset="0"/>
              </a:rPr>
              <a:t>約</a:t>
            </a:r>
            <a:r>
              <a:rPr kumimoji="1" lang="zh-TW" altLang="en-US" sz="3600" b="1" noProof="0" dirty="0">
                <a:solidFill>
                  <a:srgbClr val="FFFFFF"/>
                </a:solidFill>
                <a:latin typeface="DFKai-SB" pitchFamily="65" charset="-120"/>
                <a:ea typeface="DFKai-SB" pitchFamily="65" charset="-120"/>
                <a:cs typeface="Arial" charset="0"/>
              </a:rPr>
              <a:t>翰</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福</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音</a:t>
            </a:r>
            <a:r>
              <a:rPr kumimoji="1" lang="zh-TW" altLang="en-US" sz="1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John 17:22-23</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I </a:t>
            </a:r>
            <a:r>
              <a:rPr lang="en-US" altLang="zh-TW" sz="2800" b="1" dirty="0">
                <a:solidFill>
                  <a:srgbClr val="FFFFFF"/>
                </a:solidFill>
                <a:latin typeface="Century" panose="02040604050505020304" pitchFamily="18" charset="0"/>
                <a:ea typeface="DFKai-SB" pitchFamily="65" charset="-120"/>
                <a:cs typeface="Arial" charset="0"/>
              </a:rPr>
              <a:t>have given them the glory that you gave me, that they may be one as we are one</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I in them and you in me—so that they may be brought to complete unity. </a:t>
            </a:r>
            <a:r>
              <a:rPr lang="en-US" altLang="zh-TW" sz="2800" b="1" dirty="0" smtClean="0">
                <a:solidFill>
                  <a:srgbClr val="FFFFFF"/>
                </a:solidFill>
                <a:latin typeface="Century" panose="02040604050505020304" pitchFamily="18" charset="0"/>
                <a:ea typeface="DFKai-SB" pitchFamily="65" charset="-120"/>
                <a:cs typeface="Arial" charset="0"/>
              </a:rPr>
              <a:t> Then </a:t>
            </a:r>
            <a:r>
              <a:rPr lang="en-US" altLang="zh-TW" sz="2800" b="1" dirty="0">
                <a:solidFill>
                  <a:srgbClr val="FFFFFF"/>
                </a:solidFill>
                <a:latin typeface="Century" panose="02040604050505020304" pitchFamily="18" charset="0"/>
                <a:ea typeface="DFKai-SB" pitchFamily="65" charset="-120"/>
                <a:cs typeface="Arial" charset="0"/>
              </a:rPr>
              <a:t>the world will know that you sent me and have loved them even as you have loved me.</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2133282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0097" y="1248793"/>
            <a:ext cx="8960275" cy="4739759"/>
          </a:xfrm>
          <a:prstGeom prst="rect">
            <a:avLst/>
          </a:prstGeom>
        </p:spPr>
        <p:txBody>
          <a:bodyPr wrap="square">
            <a:spAutoFit/>
          </a:bodyPr>
          <a:lstStyle/>
          <a:p>
            <a:pPr lvl="0" algn="ctr"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主耶穌的生命帶給那個世代的啟示</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kumimoji="1"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卑微的出生</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L="285750" lvl="0" indent="-285750" defTabSz="914400" fontAlgn="base">
              <a:spcBef>
                <a:spcPct val="0"/>
              </a:spcBef>
              <a:spcAft>
                <a:spcPct val="0"/>
              </a:spcAft>
              <a:buFont typeface="Arial" panose="020B0604020202020204" pitchFamily="34" charset="0"/>
              <a:buChar char="•"/>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登</a:t>
            </a:r>
            <a:r>
              <a:rPr kumimoji="1" lang="zh-TW" altLang="en-US" sz="4000" b="1" dirty="0">
                <a:solidFill>
                  <a:srgbClr val="FFFFFF"/>
                </a:solidFill>
                <a:latin typeface="DFKai-SB" panose="03000509000000000000" pitchFamily="65" charset="-120"/>
                <a:ea typeface="DFKai-SB" panose="03000509000000000000" pitchFamily="65" charset="-120"/>
              </a:rPr>
              <a:t>山寶</a:t>
            </a:r>
            <a:r>
              <a:rPr kumimoji="1" lang="zh-TW" altLang="en-US" sz="4000" b="1" dirty="0" smtClean="0">
                <a:solidFill>
                  <a:srgbClr val="FFFFFF"/>
                </a:solidFill>
                <a:latin typeface="DFKai-SB" panose="03000509000000000000" pitchFamily="65" charset="-120"/>
                <a:ea typeface="DFKai-SB" panose="03000509000000000000" pitchFamily="65" charset="-120"/>
              </a:rPr>
              <a:t>訓的</a:t>
            </a:r>
            <a:r>
              <a:rPr kumimoji="1" lang="zh-TW" altLang="en-US" sz="4000" b="1" dirty="0">
                <a:solidFill>
                  <a:srgbClr val="FFFFFF"/>
                </a:solidFill>
                <a:latin typeface="DFKai-SB" panose="03000509000000000000" pitchFamily="65" charset="-120"/>
                <a:ea typeface="DFKai-SB" panose="03000509000000000000" pitchFamily="65" charset="-120"/>
              </a:rPr>
              <a:t>核心信</a:t>
            </a:r>
            <a:r>
              <a:rPr kumimoji="1" lang="zh-TW" altLang="en-US" sz="4000" b="1" dirty="0" smtClean="0">
                <a:solidFill>
                  <a:srgbClr val="FFFFFF"/>
                </a:solidFill>
                <a:latin typeface="DFKai-SB" panose="03000509000000000000" pitchFamily="65" charset="-120"/>
                <a:ea typeface="DFKai-SB" panose="03000509000000000000" pitchFamily="65" charset="-120"/>
              </a:rPr>
              <a:t>息</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400" b="1" dirty="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先恩典、後真理</a:t>
            </a:r>
            <a:endParaRPr kumimoji="1" lang="en-US" altLang="zh-TW" sz="4000" b="1" dirty="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kumimoji="1" lang="en-US" altLang="zh-TW" sz="24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72229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0097" y="1248793"/>
            <a:ext cx="8960275" cy="113877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登山寶訓是主耶穌的核心信息</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889583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156450"/>
            <a:ext cx="8960275" cy="661719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虛心的人有福了！因為天國是他們的。 </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哀</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慟的人有福了！因為他們必得安慰。 </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溫</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柔的人有福了！因為他們必承受地土。 </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飢</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渴慕義的人有福了！因為他們必得飽足</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憐</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恤人的人有福了</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！因</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為他們必蒙憐恤</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清</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心的人有福了！因為他們必得見</a:t>
            </a:r>
            <a:r>
              <a:rPr kumimoji="1"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使</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人和睦的人有福了</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因</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為他們必稱為</a:t>
            </a:r>
            <a:r>
              <a:rPr kumimoji="1"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神的兒子。</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馬太福音</a:t>
            </a:r>
            <a:r>
              <a:rPr kumimoji="1" lang="zh-TW" altLang="en-US" sz="1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Matthew 5:3-9</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400" b="1" i="1"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5</a:t>
            </a:r>
            <a:r>
              <a:rPr kumimoji="0" lang="en-US" altLang="zh-TW" sz="24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“Blessed are the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gentle</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for they shall inherit the earth.</a:t>
            </a:r>
          </a:p>
        </p:txBody>
      </p:sp>
    </p:spTree>
    <p:extLst>
      <p:ext uri="{BB962C8B-B14F-4D97-AF65-F5344CB8AC3E}">
        <p14:creationId xmlns:p14="http://schemas.microsoft.com/office/powerpoint/2010/main" val="2300633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9787" y="1648365"/>
            <a:ext cx="8960275" cy="830997"/>
          </a:xfrm>
          <a:prstGeom prst="rect">
            <a:avLst/>
          </a:prstGeom>
        </p:spPr>
        <p:txBody>
          <a:bodyPr wrap="square">
            <a:spAutoFit/>
          </a:bodyPr>
          <a:lstStyle/>
          <a:p>
            <a:pPr lvl="0" algn="ct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先恩典、後真理</a:t>
            </a:r>
          </a:p>
        </p:txBody>
      </p:sp>
    </p:spTree>
    <p:extLst>
      <p:ext uri="{BB962C8B-B14F-4D97-AF65-F5344CB8AC3E}">
        <p14:creationId xmlns:p14="http://schemas.microsoft.com/office/powerpoint/2010/main" val="4141649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257515"/>
            <a:ext cx="8960275" cy="58785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凡接待他的，就是信他名的人，他就賜他們權柄作　神的兒女</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這</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等人不是從血氣生的，不是從情慾生的，也不是從人意生的，乃是從　神生的</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道</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成了肉身，住在我們中間，充充滿滿地有恩典有真理</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約翰福音</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John 1:12-14</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14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The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Word became flesh and made his dwelling among us. We have seen his glory, the glory of the one and only Son, who came from the Father, full of grace and truth.</a:t>
            </a:r>
          </a:p>
        </p:txBody>
      </p:sp>
    </p:spTree>
    <p:extLst>
      <p:ext uri="{BB962C8B-B14F-4D97-AF65-F5344CB8AC3E}">
        <p14:creationId xmlns:p14="http://schemas.microsoft.com/office/powerpoint/2010/main" val="39468118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1221" y="1532738"/>
            <a:ext cx="8960275" cy="769441"/>
          </a:xfrm>
          <a:prstGeom prst="rect">
            <a:avLst/>
          </a:prstGeom>
        </p:spPr>
        <p:txBody>
          <a:bodyPr wrap="square">
            <a:spAutoFit/>
          </a:bodyPr>
          <a:lstStyle/>
          <a:p>
            <a:pPr lvl="0" algn="ctr"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主耶穌如何翻轉改變撒該的生命？</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9555698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156450"/>
            <a:ext cx="8960275" cy="6432530"/>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有一個人名叫撒該，作稅吏長，是個財主。 </a:t>
            </a: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要看看耶穌是怎樣的人；只因人多，他的身量又矮，所以不得看見， </a:t>
            </a:r>
            <a:r>
              <a:rPr kumimoji="1" lang="zh-TW" altLang="en-US" sz="4000" b="1" dirty="0" smtClean="0">
                <a:solidFill>
                  <a:srgbClr val="FFFFFF"/>
                </a:solidFill>
                <a:latin typeface="DFKai-SB" panose="03000509000000000000" pitchFamily="65" charset="-120"/>
                <a:ea typeface="DFKai-SB" panose="03000509000000000000" pitchFamily="65" charset="-120"/>
              </a:rPr>
              <a:t>就</a:t>
            </a:r>
            <a:r>
              <a:rPr kumimoji="1" lang="zh-TW" altLang="en-US" sz="4000" b="1" dirty="0">
                <a:solidFill>
                  <a:srgbClr val="FFFFFF"/>
                </a:solidFill>
                <a:latin typeface="DFKai-SB" panose="03000509000000000000" pitchFamily="65" charset="-120"/>
                <a:ea typeface="DFKai-SB" panose="03000509000000000000" pitchFamily="65" charset="-120"/>
              </a:rPr>
              <a:t>跑到前頭，爬上桑樹，要看耶穌，因為耶穌必從那裡經過</a:t>
            </a:r>
            <a:r>
              <a:rPr kumimoji="1" lang="zh-TW" altLang="en-US" sz="4000" b="1" dirty="0" smtClean="0">
                <a:solidFill>
                  <a:srgbClr val="FFFFFF"/>
                </a:solidFill>
                <a:latin typeface="DFKai-SB" panose="03000509000000000000" pitchFamily="65" charset="-120"/>
                <a:ea typeface="DFKai-SB" panose="03000509000000000000" pitchFamily="65" charset="-120"/>
              </a:rPr>
              <a:t>。 耶</a:t>
            </a:r>
            <a:r>
              <a:rPr kumimoji="1" lang="zh-TW" altLang="en-US" sz="4000" b="1" dirty="0">
                <a:solidFill>
                  <a:srgbClr val="FFFFFF"/>
                </a:solidFill>
                <a:latin typeface="DFKai-SB" panose="03000509000000000000" pitchFamily="65" charset="-120"/>
                <a:ea typeface="DFKai-SB" panose="03000509000000000000" pitchFamily="65" charset="-120"/>
              </a:rPr>
              <a:t>穌到了那裡，抬頭一看，對他說：「撒該，快下來！今天我必住在你家裡。」 </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路加福音</a:t>
            </a:r>
            <a:r>
              <a:rPr kumimoji="1" lang="zh-TW" altLang="en-US" sz="1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Luke 19:2-5</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400" b="1" i="1" dirty="0">
                <a:solidFill>
                  <a:srgbClr val="FFFFFF"/>
                </a:solidFill>
                <a:latin typeface="Century" panose="02040604050505020304" pitchFamily="18" charset="0"/>
                <a:ea typeface="DFKai-SB" pitchFamily="65" charset="-120"/>
                <a:cs typeface="Arial" charset="0"/>
              </a:rPr>
              <a:t>18 </a:t>
            </a:r>
            <a:r>
              <a:rPr lang="en-US" altLang="zh-TW" sz="2400" b="1" i="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A </a:t>
            </a:r>
            <a:r>
              <a:rPr lang="en-US" altLang="zh-TW" sz="2800" b="1" dirty="0">
                <a:solidFill>
                  <a:srgbClr val="FFFFFF"/>
                </a:solidFill>
                <a:latin typeface="Century" panose="02040604050505020304" pitchFamily="18" charset="0"/>
                <a:ea typeface="DFKai-SB" pitchFamily="65" charset="-120"/>
                <a:cs typeface="Arial" charset="0"/>
              </a:rPr>
              <a:t>man was there by the name of Zacchaeus; he was a chief tax collector and was wealthy.  </a:t>
            </a:r>
            <a:r>
              <a:rPr lang="en-US" altLang="zh-TW" sz="2800" b="1" dirty="0" smtClean="0">
                <a:solidFill>
                  <a:srgbClr val="FFFFFF"/>
                </a:solidFill>
                <a:latin typeface="Century" panose="02040604050505020304" pitchFamily="18" charset="0"/>
                <a:ea typeface="DFKai-SB" pitchFamily="65" charset="-120"/>
                <a:cs typeface="Arial" charset="0"/>
              </a:rPr>
              <a:t>He </a:t>
            </a:r>
            <a:r>
              <a:rPr lang="en-US" altLang="zh-TW" sz="2800" b="1" dirty="0">
                <a:solidFill>
                  <a:srgbClr val="FFFFFF"/>
                </a:solidFill>
                <a:latin typeface="Century" panose="02040604050505020304" pitchFamily="18" charset="0"/>
                <a:ea typeface="DFKai-SB" pitchFamily="65" charset="-120"/>
                <a:cs typeface="Arial" charset="0"/>
              </a:rPr>
              <a:t>wanted to see who Jesus </a:t>
            </a:r>
            <a:r>
              <a:rPr lang="en-US" altLang="zh-TW" sz="2800" b="1" dirty="0" smtClean="0">
                <a:solidFill>
                  <a:srgbClr val="FFFFFF"/>
                </a:solidFill>
                <a:latin typeface="Century" panose="02040604050505020304" pitchFamily="18" charset="0"/>
                <a:ea typeface="DFKai-SB" pitchFamily="65" charset="-120"/>
                <a:cs typeface="Arial" charset="0"/>
              </a:rPr>
              <a:t>was</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017716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156450"/>
            <a:ext cx="8960275" cy="6432530"/>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他就急忙下來，歡歡喜喜地接待耶穌。 </a:t>
            </a:r>
            <a:r>
              <a:rPr kumimoji="1" lang="zh-TW" altLang="en-US" sz="4000" b="1" dirty="0" smtClean="0">
                <a:solidFill>
                  <a:srgbClr val="FFFFFF"/>
                </a:solidFill>
                <a:latin typeface="DFKai-SB" panose="03000509000000000000" pitchFamily="65" charset="-120"/>
                <a:ea typeface="DFKai-SB" panose="03000509000000000000" pitchFamily="65" charset="-120"/>
              </a:rPr>
              <a:t>眾</a:t>
            </a:r>
            <a:r>
              <a:rPr kumimoji="1" lang="zh-TW" altLang="en-US" sz="4000" b="1" dirty="0">
                <a:solidFill>
                  <a:srgbClr val="FFFFFF"/>
                </a:solidFill>
                <a:latin typeface="DFKai-SB" panose="03000509000000000000" pitchFamily="65" charset="-120"/>
                <a:ea typeface="DFKai-SB" panose="03000509000000000000" pitchFamily="65" charset="-120"/>
              </a:rPr>
              <a:t>人看見，都私下議論說：「他竟到罪人家裡去住宿。」 </a:t>
            </a:r>
            <a:r>
              <a:rPr kumimoji="1" lang="zh-TW" altLang="en-US" sz="4000" b="1" dirty="0" smtClean="0">
                <a:solidFill>
                  <a:srgbClr val="FFFFFF"/>
                </a:solidFill>
                <a:latin typeface="DFKai-SB" panose="03000509000000000000" pitchFamily="65" charset="-120"/>
                <a:ea typeface="DFKai-SB" panose="03000509000000000000" pitchFamily="65" charset="-120"/>
              </a:rPr>
              <a:t>撒</a:t>
            </a:r>
            <a:r>
              <a:rPr kumimoji="1" lang="zh-TW" altLang="en-US" sz="4000" b="1" dirty="0">
                <a:solidFill>
                  <a:srgbClr val="FFFFFF"/>
                </a:solidFill>
                <a:latin typeface="DFKai-SB" panose="03000509000000000000" pitchFamily="65" charset="-120"/>
                <a:ea typeface="DFKai-SB" panose="03000509000000000000" pitchFamily="65" charset="-120"/>
              </a:rPr>
              <a:t>該站著對主說：「主啊，我把所有的一半給窮人；我若訛詐了誰，就還他四倍。」 </a:t>
            </a:r>
            <a:r>
              <a:rPr kumimoji="1" lang="zh-TW" altLang="en-US" sz="4000" b="1" dirty="0" smtClean="0">
                <a:solidFill>
                  <a:srgbClr val="FFFFFF"/>
                </a:solidFill>
                <a:latin typeface="DFKai-SB" panose="03000509000000000000" pitchFamily="65" charset="-120"/>
                <a:ea typeface="DFKai-SB" panose="03000509000000000000" pitchFamily="65" charset="-120"/>
              </a:rPr>
              <a:t>耶</a:t>
            </a:r>
            <a:r>
              <a:rPr kumimoji="1" lang="zh-TW" altLang="en-US" sz="4000" b="1" dirty="0">
                <a:solidFill>
                  <a:srgbClr val="FFFFFF"/>
                </a:solidFill>
                <a:latin typeface="DFKai-SB" panose="03000509000000000000" pitchFamily="65" charset="-120"/>
                <a:ea typeface="DFKai-SB" panose="03000509000000000000" pitchFamily="65" charset="-120"/>
              </a:rPr>
              <a:t>穌說：「今天救恩到了這家，因為他也是亞伯拉罕的子孫</a:t>
            </a:r>
            <a:r>
              <a:rPr kumimoji="1" lang="zh-TW" altLang="en-US" sz="4000" b="1" dirty="0" smtClean="0">
                <a:solidFill>
                  <a:srgbClr val="FFFFFF"/>
                </a:solidFill>
                <a:latin typeface="DFKai-SB" panose="03000509000000000000" pitchFamily="65" charset="-120"/>
                <a:ea typeface="DFKai-SB" panose="03000509000000000000" pitchFamily="65" charset="-120"/>
              </a:rPr>
              <a:t>。人</a:t>
            </a:r>
            <a:r>
              <a:rPr kumimoji="1" lang="zh-TW" altLang="en-US" sz="4000" b="1" dirty="0">
                <a:solidFill>
                  <a:srgbClr val="FFFFFF"/>
                </a:solidFill>
                <a:latin typeface="DFKai-SB" panose="03000509000000000000" pitchFamily="65" charset="-120"/>
                <a:ea typeface="DFKai-SB" panose="03000509000000000000" pitchFamily="65" charset="-120"/>
              </a:rPr>
              <a:t>子來，為要尋找、拯救失喪的人。」</a:t>
            </a:r>
            <a:r>
              <a:rPr kumimoji="1" lang="zh-TW" altLang="en-US" sz="2400" b="1" dirty="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路加福音</a:t>
            </a:r>
            <a:r>
              <a:rPr kumimoji="1" lang="zh-TW" altLang="en-US" sz="1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Luke 19:6-10</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400" b="1" i="1" dirty="0">
                <a:solidFill>
                  <a:srgbClr val="FFFFFF"/>
                </a:solidFill>
                <a:latin typeface="Century" panose="02040604050505020304" pitchFamily="18" charset="0"/>
                <a:ea typeface="DFKai-SB" pitchFamily="65" charset="-120"/>
                <a:cs typeface="Arial" charset="0"/>
              </a:rPr>
              <a:t>6</a:t>
            </a:r>
            <a:r>
              <a:rPr lang="en-US" altLang="zh-TW" sz="2400" b="1" i="1" dirty="0" smtClean="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So he came down at once and welcomed him </a:t>
            </a:r>
            <a:r>
              <a:rPr lang="en-US" altLang="zh-TW" sz="2800" b="1" dirty="0" smtClean="0">
                <a:solidFill>
                  <a:srgbClr val="FFFFFF"/>
                </a:solidFill>
                <a:latin typeface="Century" panose="02040604050505020304" pitchFamily="18" charset="0"/>
                <a:ea typeface="DFKai-SB" pitchFamily="65" charset="-120"/>
                <a:cs typeface="Arial" charset="0"/>
              </a:rPr>
              <a:t>gladly.  All </a:t>
            </a:r>
            <a:r>
              <a:rPr lang="en-US" altLang="zh-TW" sz="2800" b="1" dirty="0">
                <a:solidFill>
                  <a:srgbClr val="FFFFFF"/>
                </a:solidFill>
                <a:latin typeface="Century" panose="02040604050505020304" pitchFamily="18" charset="0"/>
                <a:ea typeface="DFKai-SB" pitchFamily="65" charset="-120"/>
                <a:cs typeface="Arial" charset="0"/>
              </a:rPr>
              <a:t>the people saw this and began to mutter, “He has gone to be the guest of a sinner.”</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817847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4303" y="1379976"/>
            <a:ext cx="8960275" cy="769441"/>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兩</a:t>
            </a:r>
            <a:r>
              <a:rPr kumimoji="1" lang="zh-TW" altLang="en-US" sz="4400" b="1" dirty="0">
                <a:solidFill>
                  <a:srgbClr val="FFFFFF"/>
                </a:solidFill>
                <a:latin typeface="DFKai-SB" panose="03000509000000000000" pitchFamily="65" charset="-120"/>
                <a:ea typeface="DFKai-SB" panose="03000509000000000000" pitchFamily="65" charset="-120"/>
              </a:rPr>
              <a:t>個人在地</a:t>
            </a:r>
            <a:r>
              <a:rPr kumimoji="1" lang="zh-TW" altLang="en-US" sz="4400" b="1" dirty="0" smtClean="0">
                <a:solidFill>
                  <a:srgbClr val="FFFFFF"/>
                </a:solidFill>
                <a:latin typeface="DFKai-SB" panose="03000509000000000000" pitchFamily="65" charset="-120"/>
                <a:ea typeface="DFKai-SB" panose="03000509000000000000" pitchFamily="65" charset="-120"/>
              </a:rPr>
              <a:t>上如何同</a:t>
            </a:r>
            <a:r>
              <a:rPr kumimoji="1" lang="zh-TW" altLang="en-US" sz="4400" b="1" dirty="0">
                <a:solidFill>
                  <a:srgbClr val="FFFFFF"/>
                </a:solidFill>
                <a:latin typeface="DFKai-SB" panose="03000509000000000000" pitchFamily="65" charset="-120"/>
                <a:ea typeface="DFKai-SB" panose="03000509000000000000" pitchFamily="65" charset="-120"/>
              </a:rPr>
              <a:t>心合意</a:t>
            </a:r>
            <a:r>
              <a:rPr kumimoji="1" lang="zh-TW" altLang="en-US" sz="4400" b="1" dirty="0" smtClean="0">
                <a:solidFill>
                  <a:srgbClr val="FFFFFF"/>
                </a:solidFill>
                <a:latin typeface="DFKai-SB" panose="03000509000000000000" pitchFamily="65" charset="-120"/>
                <a:ea typeface="DFKai-SB" panose="03000509000000000000" pitchFamily="65" charset="-120"/>
              </a:rPr>
              <a:t>地禱告？</a:t>
            </a:r>
            <a:endParaRPr kumimoji="1" lang="en-US" altLang="zh-TW" sz="44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460296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156450"/>
            <a:ext cx="8960275" cy="6432530"/>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「我實在告訴你們，凡你們在地上所捆綁的，在天上也要捆綁；凡你們在地上所釋放的，在天上也要釋放</a:t>
            </a:r>
            <a:r>
              <a:rPr kumimoji="1" lang="zh-TW" altLang="en-US" sz="4000" b="1" dirty="0" smtClean="0">
                <a:solidFill>
                  <a:srgbClr val="FFFFFF"/>
                </a:solidFill>
                <a:latin typeface="DFKai-SB" panose="03000509000000000000" pitchFamily="65" charset="-120"/>
                <a:ea typeface="DFKai-SB" panose="03000509000000000000" pitchFamily="65" charset="-120"/>
              </a:rPr>
              <a:t>。我</a:t>
            </a:r>
            <a:r>
              <a:rPr kumimoji="1" lang="zh-TW" altLang="en-US" sz="4000" b="1" dirty="0">
                <a:solidFill>
                  <a:srgbClr val="FFFFFF"/>
                </a:solidFill>
                <a:latin typeface="DFKai-SB" panose="03000509000000000000" pitchFamily="65" charset="-120"/>
                <a:ea typeface="DFKai-SB" panose="03000509000000000000" pitchFamily="65" charset="-120"/>
              </a:rPr>
              <a:t>又告訴你們，若是你們中間有兩個人在地上同心合意地求甚麼事，我在天上的父必為他們成全</a:t>
            </a:r>
            <a:r>
              <a:rPr kumimoji="1" lang="zh-TW" altLang="en-US" sz="4000" b="1" dirty="0" smtClean="0">
                <a:solidFill>
                  <a:srgbClr val="FFFFFF"/>
                </a:solidFill>
                <a:latin typeface="DFKai-SB" panose="03000509000000000000" pitchFamily="65" charset="-120"/>
                <a:ea typeface="DFKai-SB" panose="03000509000000000000" pitchFamily="65" charset="-120"/>
              </a:rPr>
              <a:t>。因</a:t>
            </a:r>
            <a:r>
              <a:rPr kumimoji="1" lang="zh-TW" altLang="en-US" sz="4000" b="1" dirty="0">
                <a:solidFill>
                  <a:srgbClr val="FFFFFF"/>
                </a:solidFill>
                <a:latin typeface="DFKai-SB" panose="03000509000000000000" pitchFamily="65" charset="-120"/>
                <a:ea typeface="DFKai-SB" panose="03000509000000000000" pitchFamily="65" charset="-120"/>
              </a:rPr>
              <a:t>為無論在哪裡，有兩三個人奉我的名聚會，那裡就有我在他們中間。</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noProof="0" dirty="0" smtClean="0">
                <a:solidFill>
                  <a:srgbClr val="FFFFFF"/>
                </a:solidFill>
                <a:latin typeface="DFKai-SB" pitchFamily="65" charset="-120"/>
                <a:ea typeface="DFKai-SB" pitchFamily="65" charset="-120"/>
                <a:cs typeface="Arial" charset="0"/>
              </a:rPr>
              <a:t>馬太福</a:t>
            </a:r>
            <a:r>
              <a:rPr kumimoji="1" lang="zh-TW" altLang="en-US" sz="4000" b="1" noProof="0" dirty="0">
                <a:solidFill>
                  <a:srgbClr val="FFFFFF"/>
                </a:solidFill>
                <a:latin typeface="DFKai-SB" pitchFamily="65" charset="-120"/>
                <a:ea typeface="DFKai-SB" pitchFamily="65" charset="-120"/>
                <a:cs typeface="Arial" charset="0"/>
              </a:rPr>
              <a:t>音</a:t>
            </a:r>
            <a:r>
              <a:rPr kumimoji="1" lang="zh-TW" altLang="en-US" sz="1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Matthew 18:18-20</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400" b="1" i="1" dirty="0">
                <a:solidFill>
                  <a:srgbClr val="FFFFFF"/>
                </a:solidFill>
                <a:latin typeface="Century" panose="02040604050505020304" pitchFamily="18" charset="0"/>
                <a:ea typeface="DFKai-SB" pitchFamily="65" charset="-120"/>
                <a:cs typeface="Arial" charset="0"/>
              </a:rPr>
              <a:t>18 </a:t>
            </a:r>
            <a:r>
              <a:rPr lang="en-US" altLang="zh-TW" sz="2400" b="1" i="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Truly </a:t>
            </a:r>
            <a:r>
              <a:rPr lang="en-US" altLang="zh-TW" sz="2800" b="1" dirty="0">
                <a:solidFill>
                  <a:srgbClr val="FFFFFF"/>
                </a:solidFill>
                <a:latin typeface="Century" panose="02040604050505020304" pitchFamily="18" charset="0"/>
                <a:ea typeface="DFKai-SB" pitchFamily="65" charset="-120"/>
                <a:cs typeface="Arial" charset="0"/>
              </a:rPr>
              <a:t>I say to you, whatever you </a:t>
            </a:r>
            <a:r>
              <a:rPr lang="en-US" altLang="zh-TW" sz="2800" b="1" dirty="0" smtClean="0">
                <a:solidFill>
                  <a:srgbClr val="FFFFFF"/>
                </a:solidFill>
                <a:latin typeface="Century" panose="02040604050505020304" pitchFamily="18" charset="0"/>
                <a:ea typeface="DFKai-SB" pitchFamily="65" charset="-120"/>
                <a:cs typeface="Arial" charset="0"/>
              </a:rPr>
              <a:t>bind </a:t>
            </a:r>
            <a:r>
              <a:rPr lang="en-US" altLang="zh-TW" sz="2800" b="1" dirty="0">
                <a:solidFill>
                  <a:srgbClr val="FFFFFF"/>
                </a:solidFill>
                <a:latin typeface="Century" panose="02040604050505020304" pitchFamily="18" charset="0"/>
                <a:ea typeface="DFKai-SB" pitchFamily="65" charset="-120"/>
                <a:cs typeface="Arial" charset="0"/>
              </a:rPr>
              <a:t>on earth </a:t>
            </a:r>
            <a:r>
              <a:rPr lang="en-US" altLang="zh-TW" sz="2800" b="1" i="1" u="sng" dirty="0" smtClean="0">
                <a:solidFill>
                  <a:srgbClr val="FFFFFF"/>
                </a:solidFill>
                <a:latin typeface="Century" panose="02040604050505020304" pitchFamily="18" charset="0"/>
                <a:ea typeface="DFKai-SB" pitchFamily="65" charset="-120"/>
                <a:cs typeface="Arial" charset="0"/>
              </a:rPr>
              <a:t>shall </a:t>
            </a:r>
            <a:r>
              <a:rPr lang="en-US" altLang="zh-TW" sz="2800" b="1" i="1" u="sng" dirty="0">
                <a:solidFill>
                  <a:srgbClr val="FFFFFF"/>
                </a:solidFill>
                <a:latin typeface="Century" panose="02040604050505020304" pitchFamily="18" charset="0"/>
                <a:ea typeface="DFKai-SB" pitchFamily="65" charset="-120"/>
                <a:cs typeface="Arial" charset="0"/>
              </a:rPr>
              <a:t>have been bound </a:t>
            </a:r>
            <a:r>
              <a:rPr lang="en-US" altLang="zh-TW" sz="2800" b="1" dirty="0">
                <a:solidFill>
                  <a:srgbClr val="FFFFFF"/>
                </a:solidFill>
                <a:latin typeface="Century" panose="02040604050505020304" pitchFamily="18" charset="0"/>
                <a:ea typeface="DFKai-SB" pitchFamily="65" charset="-120"/>
                <a:cs typeface="Arial" charset="0"/>
              </a:rPr>
              <a:t>in heaven; and whatever you </a:t>
            </a:r>
            <a:r>
              <a:rPr lang="en-US" altLang="zh-TW" sz="2800" b="1" dirty="0" smtClean="0">
                <a:solidFill>
                  <a:srgbClr val="FFFFFF"/>
                </a:solidFill>
                <a:latin typeface="Century" panose="02040604050505020304" pitchFamily="18" charset="0"/>
                <a:ea typeface="DFKai-SB" pitchFamily="65" charset="-120"/>
                <a:cs typeface="Arial" charset="0"/>
              </a:rPr>
              <a:t>loose </a:t>
            </a:r>
            <a:r>
              <a:rPr lang="en-US" altLang="zh-TW" sz="2800" b="1" dirty="0">
                <a:solidFill>
                  <a:srgbClr val="FFFFFF"/>
                </a:solidFill>
                <a:latin typeface="Century" panose="02040604050505020304" pitchFamily="18" charset="0"/>
                <a:ea typeface="DFKai-SB" pitchFamily="65" charset="-120"/>
                <a:cs typeface="Arial" charset="0"/>
              </a:rPr>
              <a:t>on earth </a:t>
            </a:r>
            <a:r>
              <a:rPr lang="en-US" altLang="zh-TW" sz="2800" b="1" i="1" u="sng" dirty="0" smtClean="0">
                <a:solidFill>
                  <a:srgbClr val="FFFFFF"/>
                </a:solidFill>
                <a:latin typeface="Century" panose="02040604050505020304" pitchFamily="18" charset="0"/>
                <a:ea typeface="DFKai-SB" pitchFamily="65" charset="-120"/>
                <a:cs typeface="Arial" charset="0"/>
              </a:rPr>
              <a:t>shall </a:t>
            </a:r>
            <a:r>
              <a:rPr lang="en-US" altLang="zh-TW" sz="2800" b="1" i="1" u="sng" dirty="0">
                <a:solidFill>
                  <a:srgbClr val="FFFFFF"/>
                </a:solidFill>
                <a:latin typeface="Century" panose="02040604050505020304" pitchFamily="18" charset="0"/>
                <a:ea typeface="DFKai-SB" pitchFamily="65" charset="-120"/>
                <a:cs typeface="Arial" charset="0"/>
              </a:rPr>
              <a:t>have been loosed </a:t>
            </a:r>
            <a:r>
              <a:rPr lang="en-US" altLang="zh-TW" sz="2800" b="1" dirty="0">
                <a:solidFill>
                  <a:srgbClr val="FFFFFF"/>
                </a:solidFill>
                <a:latin typeface="Century" panose="02040604050505020304" pitchFamily="18" charset="0"/>
                <a:ea typeface="DFKai-SB" pitchFamily="65" charset="-120"/>
                <a:cs typeface="Arial" charset="0"/>
              </a:rPr>
              <a:t>in heaven.</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49588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429" y="1120095"/>
            <a:ext cx="8960275" cy="76944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神呼召我們為一</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切在位</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的禱告</a:t>
            </a:r>
            <a:r>
              <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p>
        </p:txBody>
      </p:sp>
    </p:spTree>
    <p:extLst>
      <p:ext uri="{BB962C8B-B14F-4D97-AF65-F5344CB8AC3E}">
        <p14:creationId xmlns:p14="http://schemas.microsoft.com/office/powerpoint/2010/main" val="840178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092" y="156450"/>
            <a:ext cx="8960275" cy="63709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我勸你，第一要為萬人懇求、禱告、代求、祝謝</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；為</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君王和一切在位的，也該如此，使我們可以敬虔、端正、平安無事地度日</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這</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是好的，在　神我們救主面前可蒙悅納。 </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他</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願意萬人得救，明白真道</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提摩太前書</a:t>
            </a:r>
            <a:r>
              <a:rPr kumimoji="1" lang="zh-TW" altLang="en-US" sz="9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05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b="0" i="0" u="none" strike="noStrike" kern="1200" cap="none" spc="0" normalizeH="0" baseline="0" noProof="0" dirty="0">
                <a:ln>
                  <a:noFill/>
                </a:ln>
                <a:solidFill>
                  <a:srgbClr val="FFFFFF"/>
                </a:solidFill>
                <a:effectLst/>
                <a:uLnTx/>
                <a:uFillTx/>
                <a:latin typeface="Arial" panose="020B0604020202020204" pitchFamily="34" charset="0"/>
                <a:ea typeface="DFKai-SB" pitchFamily="65" charset="-120"/>
                <a:cs typeface="Arial" panose="020B0604020202020204" pitchFamily="34" charset="0"/>
              </a:rPr>
              <a:t>1</a:t>
            </a:r>
            <a:r>
              <a:rPr kumimoji="1" lang="en-US" altLang="zh-TW" sz="32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 Timothy 2:1-4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 urge, then, first of all, that petitions, prayers, intercession and thanksgiving be made for all people—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for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kings and all those in authority, that we may live peaceful and quiet lives in all godliness and holiness.</a:t>
            </a:r>
          </a:p>
        </p:txBody>
      </p:sp>
    </p:spTree>
    <p:extLst>
      <p:ext uri="{BB962C8B-B14F-4D97-AF65-F5344CB8AC3E}">
        <p14:creationId xmlns:p14="http://schemas.microsoft.com/office/powerpoint/2010/main" val="783817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429" y="1267472"/>
            <a:ext cx="8960275" cy="76944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記得要參與投票</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發揮影響力！</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363427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429" y="1161009"/>
            <a:ext cx="8960275" cy="76944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dirty="0" smtClean="0">
                <a:solidFill>
                  <a:srgbClr val="FFFFFF"/>
                </a:solidFill>
                <a:latin typeface="DFKai-SB" panose="03000509000000000000" pitchFamily="65" charset="-120"/>
                <a:ea typeface="DFKai-SB" panose="03000509000000000000" pitchFamily="65" charset="-120"/>
              </a:rPr>
              <a:t>為華人自身的安全禱告！</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65573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06825" y="2394105"/>
            <a:ext cx="9144000"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8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89525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38494</TotalTime>
  <Words>967</Words>
  <Application>Microsoft Office PowerPoint</Application>
  <PresentationFormat>Widescreen</PresentationFormat>
  <Paragraphs>129</Paragraphs>
  <Slides>18</Slides>
  <Notes>1</Notes>
  <HiddenSlides>0</HiddenSlides>
  <MMClips>0</MMClips>
  <ScaleCrop>false</ScaleCrop>
  <HeadingPairs>
    <vt:vector size="6" baseType="variant">
      <vt:variant>
        <vt:lpstr>Fonts Used</vt:lpstr>
      </vt:variant>
      <vt:variant>
        <vt:i4>16</vt:i4>
      </vt:variant>
      <vt:variant>
        <vt:lpstr>Theme</vt:lpstr>
      </vt:variant>
      <vt:variant>
        <vt:i4>10</vt:i4>
      </vt:variant>
      <vt:variant>
        <vt:lpstr>Slide Titles</vt:lpstr>
      </vt:variant>
      <vt:variant>
        <vt:i4>18</vt:i4>
      </vt:variant>
    </vt:vector>
  </HeadingPairs>
  <TitlesOfParts>
    <vt:vector size="44" baseType="lpstr">
      <vt:lpstr>Arial Unicode MS</vt:lpstr>
      <vt:lpstr>標楷體</vt:lpstr>
      <vt:lpstr>標楷體</vt:lpstr>
      <vt:lpstr>Microsoft YaHei</vt:lpstr>
      <vt:lpstr>新細明體</vt:lpstr>
      <vt:lpstr>宋体</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3540</cp:revision>
  <dcterms:created xsi:type="dcterms:W3CDTF">2014-11-02T05:55:36Z</dcterms:created>
  <dcterms:modified xsi:type="dcterms:W3CDTF">2020-10-22T19:55:47Z</dcterms:modified>
</cp:coreProperties>
</file>