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62" r:id="rId3"/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7E185-5145-4886-B27B-6DBC080C5478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F0604-BDB7-4039-A76C-3D2BFC0A8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281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221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2A08D-7728-46E0-90CB-C034BD81BD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83084F-4F89-4FBF-8297-A185E04AC7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64E1A-26F5-4166-8915-C47B6B7DF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17D0A-AE2F-4C0C-8492-CF8DE54DD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31473-B988-4AB9-A355-EAED9F8C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29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AA437-F8C7-434C-A90E-EDD9C6AD9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05253-EA7F-4C4A-85F1-E5C971F7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6151A-0EB0-41A2-A9C1-DC5B4E884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CF1D0-7DFA-46C7-88EB-87DD3220C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A4435-48A1-4294-BB9A-739B8325A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3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D7E19-C35B-4787-852A-3741CC593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F1DFB-9B45-4CBA-AC7A-032EE869F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D7F02-60D3-478B-A1B2-211734C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88964-ED05-47BC-A702-670B5A1D5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55341-A8DC-43E5-957E-35915A9FD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3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462AF-61F7-4CFF-8587-19F61BAA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F03AF-5FF7-473A-8571-4DEF2784E0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8BD00-E58F-4AA9-923F-1E5314A22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9414E-B3B4-4D45-9A4C-CFBA8A763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4DE53-EED7-4618-A33B-4A1348C6B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E46F2-637A-41F0-BD98-9FE3E415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37B32-ABF4-4615-BC6B-3207994E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5F1B7-C51A-44DF-A31F-3D3A27CAC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F7C55-4CD0-4782-8EE8-ECA65470E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69BE0B-EBFF-49D2-8931-5F1775EA09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9191F4-F5F9-4FEC-B030-388C8E1B75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78E1C7-926D-4188-BDB4-A8B1452BB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DB65BA-9945-423C-BE55-B17AF2F5A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C6A7B8-180F-4D92-B3B6-950EDF81A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1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2CF56-2534-4C1B-8B01-E4C7CA098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DCBED7-F82B-46C5-BD7C-03FF40009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65768-6550-473F-BE9F-2F7E558FC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4BE7E3-851B-4D9E-BDE1-F26EEF110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73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EAB89B-164A-46D1-A582-85A8BF50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474D0C-7B06-46B0-BDC9-9E55ECD0C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7DD50-D2DE-45F0-8E14-C221E980E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85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CF963-AB28-4A9A-AEB3-5F8411BC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C5473-80AB-4F59-AFC7-911A9E8ED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DC3404-B83E-46E6-8328-3A0340B202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1C898E-BFF1-43D3-8514-DAE57849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8D6E2E-0680-4F46-981D-1E46D4EFF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72093-35C8-441E-A08F-DA1F09C4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994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E61DB-BDCF-49D8-8DAE-A2637AB54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634354-1A05-4FEC-94AF-BE4AC4A987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754DB-E620-4C76-9E02-A29BDC144D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9C2D9C-8B5C-4037-99F6-207DD078D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85AD8-CFAB-4A2D-B2FF-7EBDD2887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30FB2-A7AB-49DC-A4E6-BADBD6CB6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91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BB9B6-07D9-4F01-B9ED-51C402DDD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665579-C82A-4A07-BF0C-F36645BE0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504D3-EC6B-4E1A-A1FE-88647C25E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3D43B-3B87-466C-9FB8-1EECF8318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A0605-62D7-49A3-BC19-9F5BF6A83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23A55-3605-4A0B-B2F6-85DEDA27FE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B8ED1-A415-4809-8C74-4AD8AF3E4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9A6F6-106E-458D-98B6-35EB56A44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F8074-6EB5-45BD-8770-F40B377D0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E257D-B875-471B-A545-9C10D6EB1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11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200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033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309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614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92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120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716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9803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049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742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89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2B8A7E-3DFB-4DB5-BF6C-6DC05A01F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E9FA9-89BC-45B1-B0D6-BC83A0155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A553A-946A-46DE-B154-943C7B082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B0139-AD28-4B9B-B65B-365E623AC89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C919D-C437-46BF-BD85-605981FA7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3E77B-05E7-4A89-9036-CF58AB68C7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C5125-8D57-46A3-975F-D17F1A224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18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011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22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017F3171-57AC-4FB1-A6A3-51CC6BCE8A7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479351" y="100173"/>
            <a:ext cx="9233297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7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/>
            </a:r>
            <a:br>
              <a:rPr kumimoji="0" lang="en-US" altLang="zh-TW" sz="7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</a:br>
            <a:r>
              <a:rPr kumimoji="0" lang="zh-TW" altLang="en-US" sz="7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貼近天父心意的代禱者</a:t>
            </a:r>
            <a:r>
              <a:rPr kumimoji="0" lang="en-US" altLang="zh-TW" sz="7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/>
            </a:r>
            <a:br>
              <a:rPr kumimoji="0" lang="en-US" altLang="zh-TW" sz="7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</a:br>
            <a:r>
              <a:rPr kumimoji="0" lang="en-US" altLang="zh-TW" sz="7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/>
            </a:r>
            <a:br>
              <a:rPr kumimoji="0" lang="en-US" altLang="zh-TW" sz="7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</a:br>
            <a:r>
              <a:rPr kumimoji="0" lang="zh-TW" altLang="en-US" sz="7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sz="7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816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5186E-E36D-4EAD-9574-4DE1CEDB1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2728"/>
            <a:ext cx="10515600" cy="54842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4800" b="1" dirty="0">
                <a:solidFill>
                  <a:schemeClr val="accent4">
                    <a:lumMod val="50000"/>
                  </a:schemeClr>
                </a:solidFill>
              </a:rPr>
              <a:t>提前</a:t>
            </a:r>
            <a:r>
              <a:rPr lang="en-US" altLang="zh-TW" sz="48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48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4800" b="1" dirty="0">
                <a:solidFill>
                  <a:schemeClr val="accent4">
                    <a:lumMod val="50000"/>
                  </a:schemeClr>
                </a:solidFill>
              </a:rPr>
              <a:t>1-4</a:t>
            </a:r>
          </a:p>
          <a:p>
            <a:pPr marL="0" indent="0">
              <a:buNone/>
            </a:pPr>
            <a:r>
              <a:rPr lang="zh-TW" altLang="en-US" sz="4800" b="1" dirty="0">
                <a:solidFill>
                  <a:schemeClr val="accent4">
                    <a:lumMod val="50000"/>
                  </a:schemeClr>
                </a:solidFill>
              </a:rPr>
              <a:t>我 勸 你 第 一 要 為 萬 人 懇 求 、 禱 告 、 代 求 、 祝 謝 ．為 君 王 和 一 切 在 位 的 也 該 如 此 。 使 我 們 可 以 敬 虔 端 正 、 平 安 無 事 的 度 日 。這 是 好 的 、 在 　 神 我 們 救 主 面 前 可 蒙 悅 納 。他 願 意 萬 人 得 救 、 明 白 真 道 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447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26EF8-A08C-48A2-A929-C4C51498F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/>
              <a:t>一</a:t>
            </a:r>
            <a:r>
              <a:rPr lang="en-US" altLang="zh-TW" b="1" dirty="0"/>
              <a:t>.  </a:t>
            </a:r>
            <a:r>
              <a:rPr lang="zh-TW" altLang="en-US" b="1" dirty="0"/>
              <a:t>代禱者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D182E-0EDE-4524-8C81-1DF6B2EBC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994"/>
            <a:ext cx="10515600" cy="5514108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3600" b="1" dirty="0"/>
              <a:t>何謂</a:t>
            </a:r>
            <a:r>
              <a:rPr lang="en-US" altLang="zh-TW" sz="3600" b="1" dirty="0"/>
              <a:t>【</a:t>
            </a:r>
            <a:r>
              <a:rPr lang="zh-TW" altLang="en-US" sz="3600" b="1" dirty="0"/>
              <a:t>代禱者</a:t>
            </a:r>
            <a:r>
              <a:rPr lang="en-US" altLang="zh-TW" sz="3600" b="1" dirty="0"/>
              <a:t>】</a:t>
            </a:r>
            <a:r>
              <a:rPr lang="zh-TW" altLang="en-US" sz="3600" b="1" dirty="0"/>
              <a:t>？</a:t>
            </a:r>
            <a:endParaRPr lang="en-US" altLang="zh-TW" sz="3600" b="1" dirty="0">
              <a:solidFill>
                <a:srgbClr val="000000"/>
              </a:solidFill>
              <a:ea typeface="DengXian" panose="02010600030101010101" pitchFamily="2" charset="-122"/>
            </a:endParaRPr>
          </a:p>
          <a:p>
            <a:pPr marL="342900" indent="-342900">
              <a:buAutoNum type="arabicPeriod"/>
            </a:pPr>
            <a:r>
              <a:rPr lang="zh-TW" altLang="en-US" sz="3600" b="1" dirty="0">
                <a:solidFill>
                  <a:srgbClr val="000000"/>
                </a:solidFill>
                <a:ea typeface="DengXian" panose="02010600030101010101" pitchFamily="2" charset="-122"/>
              </a:rPr>
              <a:t>爲什麽神需要代禱者？</a:t>
            </a:r>
            <a:endParaRPr lang="en-US" altLang="zh-TW" sz="3600" b="1" dirty="0">
              <a:solidFill>
                <a:srgbClr val="000000"/>
              </a:solidFill>
              <a:ea typeface="DengXia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3600" b="1" dirty="0"/>
              <a:t>2. </a:t>
            </a:r>
            <a:r>
              <a:rPr lang="zh-TW" altLang="en-US" sz="3600" b="1" dirty="0"/>
              <a:t>誰是代禱者？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8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34-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誰 能 定 他 們 的 罪 呢 ． 有 基 督 耶 穌 已 經 死 了 、 而 且 從 死 裡 復 活 、 現 今 在 　 神 的 右 邊 、 也 替 我 們 祈 求 。</a:t>
            </a: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8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況 且 我 們 的 軟 弱 有 聖 靈 幫 助 、 我 們 本 不 曉 得 當 怎 樣 禱 告 、 只 是 聖 靈 親 自 用 說 不 出 來 的 歎 息 、 替 我 們 禱 告 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6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41ECA-CEC0-44EA-AB7E-D4678AD47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4276"/>
            <a:ext cx="10515600" cy="52126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b="1" dirty="0"/>
              <a:t>3. </a:t>
            </a:r>
            <a:r>
              <a:rPr lang="zh-TW" altLang="en-US" sz="4000" b="1" dirty="0"/>
              <a:t>代禱者是隱秘中的侍奉</a:t>
            </a:r>
            <a:endParaRPr lang="en-US" altLang="zh-TW" sz="4000" b="1" dirty="0"/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賽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</a:rPr>
              <a:t>59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</a:rPr>
              <a:t>16-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他 見 無 人 拯 救 、 無 人 代 求 、 甚 為 詫 異 ． 就 用 自 己 的 膀 臂 施 行 拯 救 ． 以 公 義 扶 持 自 己 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67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EA62-1637-4BAB-8B8F-89DF040EF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550"/>
            <a:ext cx="10515600" cy="786938"/>
          </a:xfrm>
        </p:spPr>
        <p:txBody>
          <a:bodyPr/>
          <a:lstStyle/>
          <a:p>
            <a:r>
              <a:rPr lang="zh-TW" altLang="en-US" b="1" dirty="0"/>
              <a:t>二</a:t>
            </a:r>
            <a:r>
              <a:rPr lang="en-US" altLang="zh-TW" b="1" dirty="0"/>
              <a:t>. </a:t>
            </a:r>
            <a:r>
              <a:rPr lang="zh-TW" altLang="en-US" b="1" dirty="0"/>
              <a:t>如何成爲貼近神心意的代禱者</a:t>
            </a:r>
            <a:r>
              <a:rPr lang="en-US" altLang="zh-TW" b="1" dirty="0"/>
              <a:t>?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271C3-CC1F-4568-9CA1-C5DDE5759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4865"/>
            <a:ext cx="10755284" cy="561386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zh-TW" altLang="en-US" sz="3600" b="1" dirty="0"/>
              <a:t>體貼神的心，隨從聖靈，進入啓示性的代禱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19-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 穌 對 他 們 說 、 我 實 實 在 在 的 告 訴 你 們 、 子 憑 著 自 己 不 能 作 甚 麼 、 惟 有 看 見 父 所 作 的 、 子 纔 能 作 ． 父 所 作 的 事 、 子 也 照 樣 作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TW" sz="3600" b="1" dirty="0"/>
              <a:t>2. </a:t>
            </a:r>
            <a:r>
              <a:rPr lang="zh-TW" altLang="en-US" sz="3600" b="1" dirty="0"/>
              <a:t>感同身受，認同性的代求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來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凡 靠 著 他 進 到 　 神 面 前 的 人 、 他 都 能 拯 救 到 底 ． 因 為 他 是 長 遠 活 著 、 替 他 們 祈 求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72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BEADC-4C21-4F0E-B401-144397AC2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6444"/>
            <a:ext cx="10515600" cy="51905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b="1" dirty="0"/>
              <a:t>3. </a:t>
            </a:r>
            <a:r>
              <a:rPr lang="zh-TW" altLang="en-US" sz="3600" b="1" dirty="0"/>
              <a:t>持續與神同工直到那件事成就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來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所 以 他 凡 事 該 與 他 的 弟 兄 相 同 、 為 要 在 　 神 的 事 上 、 成 為 慈 悲 忠 信 的 大 祭 司 、 為 百 姓 的 罪 獻 上 挽 回 祭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00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342</Words>
  <Application>Microsoft Office PowerPoint</Application>
  <PresentationFormat>Widescreen</PresentationFormat>
  <Paragraphs>21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DengXian</vt:lpstr>
      <vt:lpstr>DFKai-SB</vt:lpstr>
      <vt:lpstr>PMingLiU</vt:lpstr>
      <vt:lpstr>PMingLiU</vt:lpstr>
      <vt:lpstr>Arial</vt:lpstr>
      <vt:lpstr>Calibri</vt:lpstr>
      <vt:lpstr>Calibri Light</vt:lpstr>
      <vt:lpstr>Cambria</vt:lpstr>
      <vt:lpstr>Office Theme</vt:lpstr>
      <vt:lpstr>14_Default Design</vt:lpstr>
      <vt:lpstr>PowerPoint Presentation</vt:lpstr>
      <vt:lpstr> 貼近天父心意的代禱者   </vt:lpstr>
      <vt:lpstr>PowerPoint Presentation</vt:lpstr>
      <vt:lpstr>一.  代禱者</vt:lpstr>
      <vt:lpstr>PowerPoint Presentation</vt:lpstr>
      <vt:lpstr>二. 如何成爲貼近神心意的代禱者?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7</cp:revision>
  <dcterms:created xsi:type="dcterms:W3CDTF">2020-10-24T04:52:22Z</dcterms:created>
  <dcterms:modified xsi:type="dcterms:W3CDTF">2020-10-26T19:21:21Z</dcterms:modified>
</cp:coreProperties>
</file>