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  <p:sldMasterId id="2147501195" r:id="rId11"/>
  </p:sldMasterIdLst>
  <p:notesMasterIdLst>
    <p:notesMasterId r:id="rId41"/>
  </p:notesMasterIdLst>
  <p:sldIdLst>
    <p:sldId id="10113" r:id="rId12"/>
    <p:sldId id="10284" r:id="rId13"/>
    <p:sldId id="10480" r:id="rId14"/>
    <p:sldId id="10484" r:id="rId15"/>
    <p:sldId id="10499" r:id="rId16"/>
    <p:sldId id="10481" r:id="rId17"/>
    <p:sldId id="10506" r:id="rId18"/>
    <p:sldId id="10483" r:id="rId19"/>
    <p:sldId id="10507" r:id="rId20"/>
    <p:sldId id="10495" r:id="rId21"/>
    <p:sldId id="10508" r:id="rId22"/>
    <p:sldId id="10496" r:id="rId23"/>
    <p:sldId id="10498" r:id="rId24"/>
    <p:sldId id="10487" r:id="rId25"/>
    <p:sldId id="10509" r:id="rId26"/>
    <p:sldId id="10497" r:id="rId27"/>
    <p:sldId id="10490" r:id="rId28"/>
    <p:sldId id="10447" r:id="rId29"/>
    <p:sldId id="10501" r:id="rId30"/>
    <p:sldId id="10425" r:id="rId31"/>
    <p:sldId id="10510" r:id="rId32"/>
    <p:sldId id="10472" r:id="rId33"/>
    <p:sldId id="10473" r:id="rId34"/>
    <p:sldId id="10474" r:id="rId35"/>
    <p:sldId id="10475" r:id="rId36"/>
    <p:sldId id="10476" r:id="rId37"/>
    <p:sldId id="10314" r:id="rId38"/>
    <p:sldId id="10511" r:id="rId39"/>
    <p:sldId id="10512" r:id="rId40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016" autoAdjust="0"/>
    <p:restoredTop sz="94670" autoAdjust="0"/>
  </p:normalViewPr>
  <p:slideViewPr>
    <p:cSldViewPr snapToGrid="0" snapToObjects="1">
      <p:cViewPr varScale="1">
        <p:scale>
          <a:sx n="66" d="100"/>
          <a:sy n="66" d="100"/>
        </p:scale>
        <p:origin x="598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11/1/2020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11/1/2020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310E6-29EF-4A1D-AAEF-DA37F8D53DA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99005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022E7-3A11-4B50-A1B9-68AA8B5F1928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29483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46064-3F81-40E4-AF43-F0114894F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3735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CF6BEF-25EC-42A1-A202-92E64CE4A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57504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6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6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223DB6-1025-4D46-9B09-B30164AFE29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60611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79C79-861F-4250-A6BC-60DCA3177A9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112373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5553EC-2986-44BC-ADA4-6CE26B6F197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6093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6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456F-3718-479C-9ED5-6D72FA609F75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941881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FC8F-A772-4141-B1DE-FC21E65EC7C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9931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EE5AB-AC42-4778-9A21-1F80D686FF2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16173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4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0B9E-9A50-4D5B-8DC9-0FA1675BDA30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81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C0E2AB-EE73-460D-87A6-4D908BF08581}" type="slidenum">
              <a:rPr kumimoji="0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572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6" r:id="rId1"/>
    <p:sldLayoutId id="2147501197" r:id="rId2"/>
    <p:sldLayoutId id="2147501198" r:id="rId3"/>
    <p:sldLayoutId id="2147501199" r:id="rId4"/>
    <p:sldLayoutId id="2147501200" r:id="rId5"/>
    <p:sldLayoutId id="2147501201" r:id="rId6"/>
    <p:sldLayoutId id="2147501202" r:id="rId7"/>
    <p:sldLayoutId id="2147501203" r:id="rId8"/>
    <p:sldLayoutId id="2147501204" r:id="rId9"/>
    <p:sldLayoutId id="2147501205" r:id="rId10"/>
    <p:sldLayoutId id="21475012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恩典深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處</a:t>
            </a: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的禱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告</a:t>
            </a:r>
            <a:endParaRPr kumimoji="1" lang="en-US" altLang="zh-TW" sz="7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Prayers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From Depths of Grace</a:t>
            </a: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zh-TW" altLang="en-US" sz="40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4000" b="1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November 1, 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2409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339329"/>
            <a:ext cx="89602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彼得看見他，就問耶穌說：「主啊，這人將來如何？」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穌對他說：「我若要他等到我來的時候，與你何干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跟從我吧！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kumimoji="1" lang="zh-TW" altLang="en-US" sz="40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翰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John 21:21-22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When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Peter saw him, he asked, “Lord, what about him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?” 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Jesus answered, “If I want him to remain alive until I return, what is that to you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? 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must follow me.”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48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180512"/>
            <a:ext cx="896027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他沒有按我們的罪過待我們，也沒有照我們的罪孽報應我們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離地何等的高，他的慈愛向敬畏他的人也是何等的大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東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離西有多遠，他叫我們的過犯離我們也有多遠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Psalm 103:10-12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For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 high as the heavens are above the earth,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great is his love for those who fear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him;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 far as the east is from the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west, so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far has he removed our transgressions from us.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15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454138"/>
            <a:ext cx="89602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</a:t>
            </a:r>
            <a:r>
              <a:rPr kumimoji="1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麼是恩典？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5867" y="1565276"/>
            <a:ext cx="778683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以耶穌的救恩為根</a:t>
            </a:r>
            <a:r>
              <a:rPr lang="zh-TW" altLang="en-US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endParaRPr lang="en-US" altLang="zh-TW" sz="44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神諸般的</a:t>
            </a: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智慧聰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</a:t>
            </a:r>
            <a:endParaRPr lang="en-US" altLang="zh-TW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2000" b="1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與律法主義相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endParaRPr lang="zh-TW" alt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勝過罪的能力</a:t>
            </a:r>
            <a:endParaRPr lang="en-US" altLang="zh-TW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159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286390"/>
            <a:ext cx="896027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因愛我們，就按著自己的意旨所喜悅的，預定我們藉著耶穌基督得兒子的名分，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他榮耀的恩典得著稱讚；這恩典是他在愛子裡所賜給我們的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Ephesians 1:5-6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6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praise of his glorious grace, which he has freely given us in the One he loves.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29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454138"/>
            <a:ext cx="89602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什</a:t>
            </a:r>
            <a:r>
              <a:rPr kumimoji="1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麼是恩典？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5867" y="1565276"/>
            <a:ext cx="778683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以耶穌的救恩為根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神諸般的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智慧聰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明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與律法主義相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勝過罪的能力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80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329704"/>
            <a:ext cx="896027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我們藉這愛子的血得蒙救贖，過犯得以赦免，乃是照他豐富的恩典。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恩典是　神用諸般智慧聰明，充充足足賞給我們的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Ephesians 1:7-8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him we have redemption through his blood, the forgiveness of sins, in accordance with the riches of God’s grace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that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lavished on us. With all wisdom and understanding,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82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454138"/>
            <a:ext cx="89602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什</a:t>
            </a:r>
            <a:r>
              <a:rPr kumimoji="1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麼是恩典？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5867" y="1565276"/>
            <a:ext cx="778683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以耶穌的救恩為根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神諸般的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智慧聰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明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與律法主義相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勝過罪的能力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2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334517"/>
            <a:ext cx="896027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們這要靠律法稱義的，是與基督隔絕，從恩典中墜落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加拉太書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Galatians 5: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4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have been severed from Christ, you who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are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seeking to be justified by the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Law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; you have fallen from grace.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4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454138"/>
            <a:ext cx="89602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什</a:t>
            </a:r>
            <a:r>
              <a:rPr kumimoji="1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麼是恩典？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5867" y="1565276"/>
            <a:ext cx="778683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以耶穌的救恩為根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神諸般的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智慧聰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明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與律法主義相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勝過罪的能力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37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450020"/>
            <a:ext cx="8960275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罪必不能作你們的主；因你們不在律法之下，乃在恩典之下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</a:t>
            </a:r>
            <a:r>
              <a:rPr kumimoji="1" lang="zh-TW" altLang="en-US" sz="40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Romans 6:14-15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sin shall not be master over you, for you are not under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Law but under grace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41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564480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如何領受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恩典</a:t>
            </a:r>
            <a:r>
              <a:rPr kumimoji="1" lang="en-US" altLang="zh-TW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97717" y="1777031"/>
            <a:ext cx="74499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2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謙</a:t>
            </a:r>
            <a:r>
              <a:rPr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卑</a:t>
            </a:r>
            <a:endParaRPr lang="en-US" altLang="zh-TW" sz="48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向神</a:t>
            </a:r>
            <a:r>
              <a:rPr lang="zh-TW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敞</a:t>
            </a:r>
            <a:r>
              <a:rPr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</a:t>
            </a:r>
            <a:endParaRPr lang="en-US" altLang="zh-TW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214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555897"/>
            <a:ext cx="8960275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但他賜更多的恩典，所以經上說：　神阻擋驕傲的人，賜恩給謙卑的人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雅各書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James 4:6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He gives a greater grace. Therefore it says, “God is opposed to the proud, but gives grace to the humble.”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82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564480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如何領受恩典</a:t>
            </a:r>
            <a:r>
              <a:rPr kumimoji="1" lang="en-US" altLang="zh-TW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97717" y="1777031"/>
            <a:ext cx="74499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謙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卑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向神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敞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開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60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180512"/>
            <a:ext cx="896027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他對我說：「我的恩典夠你用的，因為我的能力是在人的軟弱上顯得完全。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以，我更喜歡誇自己的軟弱，好叫基督的能力覆庇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多後書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2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Corinthians 12:9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he said to me, “My grace is sufficient for you, for my power is made perfect in weakness.” Therefore I will boast all the more gladly about my weaknesses, so that Christ’s power may rest on me.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8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628087"/>
            <a:ext cx="896027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恩惠、平安從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神我們的父並主耶穌基督歸與你們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多前書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Corinthians</a:t>
            </a:r>
            <a:r>
              <a:rPr kumimoji="1" lang="en-US" altLang="zh-TW" sz="24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1:3-4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Grace to you and peace from God our Father and the Lord Jesus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Christ. 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01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339329"/>
            <a:ext cx="896027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為要藉著教會使天上執政的、掌權的，現在得知　神百般的智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慧。  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是照　神從萬世以前，在我們主基督耶穌裡所定的旨意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Ephesians 3:10-11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His intent was that now, through the church, the manifold wisdom of God should be made known to the rulers and authorities in the heavenly realms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according to his eternal purpose that he accomplished in Christ Jesus our Lord.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32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628087"/>
            <a:ext cx="896027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從他豐滿的恩典裡，我們都領受了，而且恩上加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John 1:16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of His fullness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have all received, and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grace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upon grace.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24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26157" y="65010"/>
            <a:ext cx="8960275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主你是我最</a:t>
            </a:r>
            <a:r>
              <a:rPr kumimoji="1"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 </a:t>
            </a:r>
            <a:r>
              <a:rPr kumimoji="1" lang="en-US" altLang="zh-TW" sz="32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My Greatest Love is You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的一天，你榮耀彰顯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充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滿我眼前，是你，我至寶；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你美麗和聖潔，更新我敬拜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你是我最愛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zh-TW" altLang="en-US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7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帶我進入恩典深處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河流般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，從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你寶座湧出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潔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淨我心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，潔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淨我靈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你是我最愛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61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26157" y="65010"/>
            <a:ext cx="8960275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主你是我最</a:t>
            </a:r>
            <a:r>
              <a:rPr kumimoji="1" lang="zh-TW" alt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愛 </a:t>
            </a:r>
            <a:r>
              <a:rPr kumimoji="1" lang="en-US" altLang="zh-TW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My Greatest Love is You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新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的一天，你榮耀彰顯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充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滿我眼前，是你，我至寶；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你美麗和聖潔，更新我敬拜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你是我最愛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帶我進入恩典深處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像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河流般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，從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你寶座湧出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潔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淨我心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，潔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淨我靈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你是我最愛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00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36" y="611355"/>
            <a:ext cx="7265158" cy="4506238"/>
          </a:xfrm>
          <a:prstGeom prst="rect">
            <a:avLst/>
          </a:prstGeom>
        </p:spPr>
      </p:pic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87500" y="5259179"/>
            <a:ext cx="9080500" cy="129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0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4126" y="424883"/>
            <a:ext cx="911031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主耶穌被賣的那一夜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拿起餅來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祝謝了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就擘開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這是我的身體，為你們捨的，你們應當如此行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為的是記念我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。」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11:23-24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Jesus, on the night he was betrayed, took bread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when he had given thanks, he broke it and said, “This is my body, which is for you; do this in remembrance of me.” 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24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1421" y="472174"/>
            <a:ext cx="9110311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飯後，也照樣拿起杯來，說：「這杯是用我的血所立的新約，你們每逢喝的時候，要如此行，為的是記念我。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same way, after supper he took the cup, saying, “This cup is the new covenant in my blood; do this, whenever you drink it, in remembrance of me.”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16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5084" y="780426"/>
            <a:ext cx="9110311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你們每逢吃這餅，喝這杯，是表明主的死，直等到他來。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whenever you eat this bread and drink this cup, you proclaim the Lord’s death until he comes.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70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3224" y="731064"/>
            <a:ext cx="911031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人應當自己省察，然後吃這餅、喝這杯。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11:28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Everyone ought to examine themselves before they eat of the bread and drink from the cup.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00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5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00051" y="59064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0051" y="752811"/>
            <a:ext cx="8960275" cy="4932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哪知他為我們的過犯受害，為我們的罪孽壓傷。因他受的刑罰，我們得平安；因他受的鞭傷，我們得醫治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1" lang="en-US" altLang="zh-TW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53:5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But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he was pierced for our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transgressions, 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was crushed for our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iniquities; 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punishment that brought us peace was on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him, and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by his wounds we are healed.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 panose="0204060305050503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85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1421" y="472174"/>
            <a:ext cx="9110311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看哪，我要使這城得以痊癒安舒，使城中的人得醫治，又將豐盛的平安和誠實顯明與他們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耶利米書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Jeremiah 33:6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Nevertheless, I will bring health and healing to it; I will heal my people and will let them enjoy abundant peace and security.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30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39398</TotalTime>
  <Words>1532</Words>
  <Application>Microsoft Office PowerPoint</Application>
  <PresentationFormat>Widescreen</PresentationFormat>
  <Paragraphs>263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29</vt:i4>
      </vt:variant>
    </vt:vector>
  </HeadingPairs>
  <TitlesOfParts>
    <vt:vector size="59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Calisto MT</vt:lpstr>
      <vt:lpstr>Cambria</vt:lpstr>
      <vt:lpstr>Century</vt:lpstr>
      <vt:lpstr>Charis SIL</vt:lpstr>
      <vt:lpstr>Franklin Gothic Medium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17_Office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3625</cp:revision>
  <dcterms:created xsi:type="dcterms:W3CDTF">2014-11-02T05:55:36Z</dcterms:created>
  <dcterms:modified xsi:type="dcterms:W3CDTF">2020-11-02T07:03:27Z</dcterms:modified>
</cp:coreProperties>
</file>