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73" r:id="rId3"/>
    <p:sldId id="263" r:id="rId4"/>
    <p:sldId id="262" r:id="rId5"/>
    <p:sldId id="260" r:id="rId6"/>
    <p:sldId id="264" r:id="rId7"/>
    <p:sldId id="261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404F3-8ED9-42F6-8DE5-1C057DD34902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63C28-74CC-423B-8832-A5A64E831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9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778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592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E8E60-9B6A-44F6-B010-AD3F6CA1E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E6509-0C4D-4A93-8857-B42E374E5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98F07-A9F3-45F4-B536-C8D3D001D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B0F19-A48D-4BE6-AD64-ADB3DA347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F33E6-9139-491C-8761-97C11255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7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D34A0-CC05-4AD4-9E76-DEA33FE1F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C0B7D-AC13-4B21-94D7-748037F7A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48446-A21D-4D70-A903-603CB9D33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11FF9-1CE8-44C3-B03F-4D88A77C6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793B1-E573-4D22-9A8D-DE52BBCF2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5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64198-BE1E-47DD-8523-13ACB4617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2D3CFA-B42B-4809-AE6D-6ED6D8FD9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7D72A-5637-4AB7-8084-D2F0B5063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1DD03-945E-42E0-98FE-A30AEDA19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B6C34-3090-44A9-A9C5-47C05E7A6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12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F5F7E-C292-4051-87D3-86CEA275A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F82E4-CDA1-48CD-9F10-260F66DF3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9AF061-3410-451D-AFB2-97B6E5B95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E0E20-CD9A-49DF-8481-F3FF30039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90729-7F5B-4B90-8303-7F6D6F3A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70528-A133-4F1A-B2AD-0758CD63E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41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EBD4-8B51-416A-801D-2C560E412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AE33C-8FF0-47AC-862A-CC83401EC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07A57-785F-4C9F-AD39-CC2C1A405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DB7197-B983-4A9C-8B92-388F7C24E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C9D579-023F-4190-8F26-811463EB0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2732AD-99B6-41C9-99EE-E570AF4FC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D1F984-6364-4022-87C9-10693CDC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14CAF0-B6C7-4E43-972E-FB16CA4F5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53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C3BD7-7FD6-4BD1-AD5B-13F8DC91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9951CD-5560-4957-B1E0-309B36012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3BE58B-2044-443C-BBB4-6D0545B2E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5A3158-1475-4678-BDBF-FEEDC4BDD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27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185CDD-71EB-43E1-A370-9A332885B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39B55-6534-4F25-8ADD-4AADA4318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8ABB8-202E-4982-A28D-8BFA41862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167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203F8-3729-4E6A-95EC-D69E13C1C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B85CB-4EC7-4684-9694-430642AF8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2CE25-A15D-4F9C-A448-CC4AC11C1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344F21-03C8-4511-965F-512D79F5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28AA2-D51D-4F8B-A438-E2E9E6E06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4E5855-0011-49EF-A826-100853074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1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AE908-1ED4-486C-8165-CD0AA859E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A70319-2E62-472F-A332-5B410EDF0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23776-8090-4576-B58C-AD9C1F4BD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DB14F6-F4E7-453D-9CAA-6EFCF44B2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E7630-B70D-4944-B6AD-45C7364E1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8CB3E7-68D5-4BC8-A435-F690A847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60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5970F-DB6A-46D6-B301-47341E727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A5B04B-F627-415C-99D9-9FD9456E6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5EBD3-3F74-42F8-A07A-5FD3EA24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C2A59-6BB9-46DE-87E6-AA3579EE3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770F1-BA02-4F04-A1DF-C23B41A8B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9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B2E1B9-0D22-4CEE-869D-538E520A71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67D934-0BBA-4F63-A8F8-E58FFC3AB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83A86-3859-4D45-9524-67A4D8102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FCA26-DAFE-4404-B0B0-5E15D531B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5E9DD-5300-4ED2-A117-C9F31164E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35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143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55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018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98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136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819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391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91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251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616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24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23CDA0-4AB5-477D-A740-52B11579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C32FA-53D3-4E87-B6FD-ACF896D56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4E2D1-BA27-4800-BEBB-77AAE2E71D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B7AE9-9B3E-475A-9B34-D03643F4C5EE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3DBDF-4E5A-430A-9C31-8541F2D6FC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2D323-784C-48D4-851E-2544A608F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EA6C1-6450-4F07-8C72-650DEFB9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5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0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numbers/14-22.htm" TargetMode="External"/><Relationship Id="rId2" Type="http://schemas.openxmlformats.org/officeDocument/2006/relationships/hyperlink" Target="https://cnbible.com/numbers/14-21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nbible.com/numbers/14-24.htm" TargetMode="External"/><Relationship Id="rId4" Type="http://schemas.openxmlformats.org/officeDocument/2006/relationships/hyperlink" Target="https://cnbible.com/numbers/14-23.ht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96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5AB77-555A-4596-B679-0CA9852ED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325726"/>
          </a:xfrm>
        </p:spPr>
        <p:txBody>
          <a:bodyPr/>
          <a:lstStyle/>
          <a:p>
            <a:pPr algn="ctr"/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過一個沒有遺憾的人生</a:t>
            </a:r>
            <a:r>
              <a:rPr lang="en-US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6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60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ive a life without regrets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BA0F0-67B3-42D6-B636-5864C2E55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78778"/>
            <a:ext cx="10515600" cy="2098184"/>
          </a:xfrm>
        </p:spPr>
        <p:txBody>
          <a:bodyPr/>
          <a:lstStyle/>
          <a:p>
            <a:pPr marL="0" indent="0" algn="ctr">
              <a:buNone/>
            </a:pPr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主要經文：</a:t>
            </a:r>
            <a:r>
              <a:rPr lang="zh-CN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民</a:t>
            </a:r>
            <a:r>
              <a:rPr lang="en-US" sz="5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CN" sz="5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5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21-24</a:t>
            </a:r>
            <a:endParaRPr lang="en-US" sz="54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2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48191-B70A-4DCC-83FE-2E7A2F087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229" y="105296"/>
            <a:ext cx="10873047" cy="67527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u="sng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/>
              </a:rPr>
              <a:t>21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然而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指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永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起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誓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遍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被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充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滿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22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些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雖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埃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及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曠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野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蹟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仍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然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試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探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十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次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4"/>
              </a:rPr>
              <a:t>23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斷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祖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宗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起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誓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應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許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藐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視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en-US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5"/>
              </a:rPr>
              <a:t>24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惟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獨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僕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迦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勒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另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志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專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跟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把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領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進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裔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業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dirty="0">
              <a:solidFill>
                <a:srgbClr val="00B0F0"/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001320"/>
                </a:solidFill>
                <a:effectLst/>
                <a:latin typeface="Trebuchet"/>
              </a:rPr>
              <a:t>But </a:t>
            </a:r>
            <a:r>
              <a:rPr lang="en-US" b="0" i="1" dirty="0">
                <a:solidFill>
                  <a:srgbClr val="001320"/>
                </a:solidFill>
                <a:effectLst/>
                <a:latin typeface="Trebuchet"/>
              </a:rPr>
              <a:t>as</a:t>
            </a:r>
            <a:r>
              <a:rPr lang="en-US" b="0" i="0" dirty="0">
                <a:solidFill>
                  <a:srgbClr val="001320"/>
                </a:solidFill>
                <a:effectLst/>
                <a:latin typeface="Trebuchet"/>
              </a:rPr>
              <a:t> truly </a:t>
            </a:r>
            <a:r>
              <a:rPr lang="en-US" b="0" i="1" dirty="0">
                <a:solidFill>
                  <a:srgbClr val="001320"/>
                </a:solidFill>
                <a:effectLst/>
                <a:latin typeface="Trebuchet"/>
              </a:rPr>
              <a:t>as</a:t>
            </a:r>
            <a:r>
              <a:rPr lang="en-US" b="0" i="0" dirty="0">
                <a:solidFill>
                  <a:srgbClr val="001320"/>
                </a:solidFill>
                <a:effectLst/>
                <a:latin typeface="Trebuchet"/>
              </a:rPr>
              <a:t> I live, all the earth shall be filled with the glory of the LORD. </a:t>
            </a:r>
            <a:r>
              <a:rPr lang="en-US" b="1" i="0" u="none" strike="noStrike" dirty="0">
                <a:solidFill>
                  <a:srgbClr val="0092F2"/>
                </a:solidFill>
                <a:effectLst/>
                <a:latin typeface="Arial" panose="020B0604020202020204" pitchFamily="34" charset="0"/>
                <a:hlinkClick r:id="rId3"/>
              </a:rPr>
              <a:t>22</a:t>
            </a:r>
            <a:r>
              <a:rPr lang="en-US" b="0" i="0" dirty="0">
                <a:solidFill>
                  <a:srgbClr val="001320"/>
                </a:solidFill>
                <a:effectLst/>
                <a:latin typeface="Trebuchet"/>
              </a:rPr>
              <a:t>Because all those men which have seen my glory, and my miracles, which I did in Egypt and in the wilderness, and have tempted me now these ten times, and have not hearkened to my voice; </a:t>
            </a:r>
            <a:r>
              <a:rPr lang="en-US" b="1" i="0" u="none" strike="noStrike" dirty="0">
                <a:solidFill>
                  <a:srgbClr val="0092F2"/>
                </a:solidFill>
                <a:effectLst/>
                <a:latin typeface="Arial" panose="020B0604020202020204" pitchFamily="34" charset="0"/>
                <a:hlinkClick r:id="rId4"/>
              </a:rPr>
              <a:t>23</a:t>
            </a:r>
            <a:r>
              <a:rPr lang="en-US" b="0" i="0" dirty="0">
                <a:solidFill>
                  <a:srgbClr val="001320"/>
                </a:solidFill>
                <a:effectLst/>
                <a:latin typeface="Trebuchet"/>
              </a:rPr>
              <a:t>Surely they shall not see the land which I </a:t>
            </a:r>
            <a:r>
              <a:rPr lang="en-US" b="0" i="0" dirty="0" err="1">
                <a:solidFill>
                  <a:srgbClr val="001320"/>
                </a:solidFill>
                <a:effectLst/>
                <a:latin typeface="Trebuchet"/>
              </a:rPr>
              <a:t>sware</a:t>
            </a:r>
            <a:r>
              <a:rPr lang="en-US" b="0" i="0" dirty="0">
                <a:solidFill>
                  <a:srgbClr val="001320"/>
                </a:solidFill>
                <a:effectLst/>
                <a:latin typeface="Trebuchet"/>
              </a:rPr>
              <a:t> unto their fathers, neither shall any of them that provoked me see it: </a:t>
            </a:r>
            <a:r>
              <a:rPr lang="en-US" b="1" i="0" u="none" strike="noStrike" dirty="0">
                <a:solidFill>
                  <a:srgbClr val="0092F2"/>
                </a:solidFill>
                <a:effectLst/>
                <a:latin typeface="Arial" panose="020B0604020202020204" pitchFamily="34" charset="0"/>
                <a:hlinkClick r:id="rId5"/>
              </a:rPr>
              <a:t>24</a:t>
            </a:r>
            <a:r>
              <a:rPr lang="en-US" b="0" i="0" dirty="0">
                <a:solidFill>
                  <a:srgbClr val="001320"/>
                </a:solidFill>
                <a:effectLst/>
                <a:latin typeface="Trebuchet"/>
              </a:rPr>
              <a:t>But my servant Caleb, because he had another spirit with him, and hath followed me fully, him will I bring into the land whereinto he went; and his seed shall possess it. (King James)</a:t>
            </a:r>
            <a:endParaRPr lang="en-US" altLang="zh-TW" dirty="0">
              <a:solidFill>
                <a:srgbClr val="00B0F0"/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706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8E19C0-9CE5-40A7-B047-A9344EDCB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B332-A108-4B37-B7DF-F1C2AEC36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505"/>
            <a:ext cx="10515600" cy="587433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/>
              <a:t>以色列人十次試探神：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12C06-01DA-4C70-9A21-7EFAB6DDE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5360"/>
            <a:ext cx="10515600" cy="581336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在紅海邊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11-12</a:t>
            </a:r>
            <a:r>
              <a:rPr lang="zh-CN" alt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在瑪拉的苦水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15-23-24</a:t>
            </a:r>
            <a:r>
              <a:rPr lang="zh-CN" alt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在汛的曠野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存嗎哪到隔天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（出十六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安息日撿嗎哪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（出十六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埋怨沒水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1-3)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拜金牛犢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32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7)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在他備拉發怨言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民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1-3)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埋怨嗎</a:t>
            </a:r>
            <a:r>
              <a:rPr lang="zh-CN" alt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哪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淡薄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民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4-6)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10.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拒入迦南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TW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民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21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民數記》研經資料– Henry Au的神學園地">
            <a:extLst>
              <a:ext uri="{FF2B5EF4-FFF2-40B4-BE49-F238E27FC236}">
                <a16:creationId xmlns:a16="http://schemas.microsoft.com/office/drawing/2014/main" id="{E7F3776F-EC54-47D5-A177-63673C96D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033" y="254924"/>
            <a:ext cx="9653847" cy="660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402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A3A6A-7922-499B-8F5E-78CFAA8C7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72"/>
            <a:ext cx="10515600" cy="6600304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民</a:t>
            </a:r>
            <a:r>
              <a:rPr lang="en-US" altLang="zh-CN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13</a:t>
            </a:r>
            <a:r>
              <a:rPr lang="zh-CN" altLang="en-US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30-</a:t>
            </a:r>
            <a:r>
              <a:rPr lang="zh-TW" altLang="en-US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迦 勒 在 摩 西 面 前 安 撫 百 姓 、 說 、 我 們 立 刻 上 去 得 那 地 罷 、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我 們 足 能 得 勝 </a:t>
            </a:r>
            <a:r>
              <a:rPr lang="zh-TW" altLang="en-US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。</a:t>
            </a:r>
            <a:endParaRPr lang="en-US" altLang="zh-TW" sz="3600" b="1" i="0" dirty="0">
              <a:solidFill>
                <a:srgbClr val="00B0F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民</a:t>
            </a:r>
            <a:r>
              <a:rPr lang="en-US" altLang="zh-CN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14</a:t>
            </a:r>
            <a:r>
              <a:rPr lang="zh-CN" altLang="en-US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8-9-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耶 和 華 若 喜 悅 我 們 </a:t>
            </a:r>
            <a:r>
              <a:rPr lang="zh-TW" altLang="en-US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、 就 必 將 我 們 領 進 那 地 、 把 地 賜 給 我 們 、 那 地 原 是 流 奶 與 蜜 之 地 。但 你 們 不 可 背 叛 耶 和 華 、 也 不 要 怕 那 地 的 居 民 、 因 為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他 們 是 我 們 的 食 物 </a:t>
            </a:r>
            <a:r>
              <a:rPr lang="zh-TW" altLang="en-US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、 並 且 蔭 庇 他 們 的 已 經 離 開 他 們 、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有 耶 和 華 與 我 們 同 在</a:t>
            </a:r>
            <a:r>
              <a:rPr lang="zh-TW" altLang="en-US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 、 不 要 怕 他 們 。</a:t>
            </a:r>
            <a:endParaRPr lang="en-US" altLang="zh-TW" sz="3600" b="1" i="0" dirty="0">
              <a:solidFill>
                <a:srgbClr val="00B0F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民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14</a:t>
            </a:r>
            <a:r>
              <a:rPr lang="zh-TW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20-21-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照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話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赦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免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指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永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起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誓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遍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耀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充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滿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i="0" dirty="0">
              <a:solidFill>
                <a:srgbClr val="00B0F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520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D979C-6F72-4A92-9690-5582632C1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53440"/>
            <a:ext cx="10644447" cy="5913119"/>
          </a:xfrm>
        </p:spPr>
        <p:txBody>
          <a:bodyPr>
            <a:normAutofit/>
          </a:bodyPr>
          <a:lstStyle/>
          <a:p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民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14</a:t>
            </a:r>
            <a:r>
              <a:rPr lang="zh-TW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32-35-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至 於 你 們 、 你 們 的 屍 首 必 倒 在 這 曠 野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的 兒 女 必 在 曠 野 飄 流 四 十 年 、 擔 當 你 們 淫 行 的 罪 、 直 到 你 們 的 屍 首 在 曠 野 消 滅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按 你 們 窺 探 那 地 的 四 十 日 、 一 年 頂 一 日 、 你 們 要 擔 當 罪 孽 四 十 年 、 就 知 道 我 與 你 們 疏 遠 了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耶 和 華 說 過 、 我 總 要 這 樣 待 這 一 切 聚 集 敵 我 的 惡 會 眾 、 他 們 必 在 這 曠 野 消 滅 、 在 這 裡 死 亡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28225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B9ED-AE31-4217-8013-5E0D8192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64"/>
            <a:ext cx="10515600" cy="615141"/>
          </a:xfrm>
        </p:spPr>
        <p:txBody>
          <a:bodyPr>
            <a:noAutofit/>
          </a:bodyPr>
          <a:lstStyle/>
          <a:p>
            <a:pPr algn="ctr"/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尼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洗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族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孚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尼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兒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迦</a:t>
            </a:r>
            <a:r>
              <a:rPr lang="zh-TW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勒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3B1FD-5A8B-48BC-9BC1-F2A26BDFF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8611"/>
            <a:ext cx="10515600" cy="5791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創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 那 日 耶 和 華 與 亞 伯 蘭 立 約 、 說 、 我 已 賜 給 你 的 後 裔 、 從 埃 及 河 直 到 伯 拉 大 河 之 地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 是 基 尼 人 、 基 尼 洗 人 、 甲 摩 尼 人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赫 人 、 比 利 洗 人 、 利 乏 音 人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、亞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摩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利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迦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南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革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迦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撒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布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斯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之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indent="-742950"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救恩臨到外邦人的應許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16-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 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 福 音 本 是 　 神 的 大 能 、 要 救 一 切 相 信 的 、 先 是 猶 太 人 、 後 是 希 利 尼 人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弗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6-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 奧 秘 就 是 外 邦 人 在 基 督 耶 穌 裡 、 藉 著 福 音 、 得 以 同 為 後 嗣 、 同 為 一 體 、 同 蒙 應 許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3600" dirty="0">
              <a:solidFill>
                <a:srgbClr val="00B0F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692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C02BC-A68A-4214-AECF-79F55C4C1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048"/>
            <a:ext cx="10515600" cy="66529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專一跟從神，蒙神的恩惠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民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24-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惟 獨 我 的 僕 人 迦 勒 、 因 他 另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 一 個 心 志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專 一 跟 從 我 、 我 就 把 他 領 進 他 所 去 過 的 那 地 ． 他 的 後 裔 也 必 得 那 地 為 業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個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心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志】</a:t>
            </a: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---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原文為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【不一樣的靈】</a:t>
            </a:r>
            <a:endParaRPr lang="en-US" altLang="zh-TW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提後</a:t>
            </a:r>
            <a:r>
              <a:rPr lang="en-US" altLang="zh-CN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膽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怯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心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乃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剛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強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謹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守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心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神給我們的不是一個膽怯的靈，而是一個剛强有能力的靈</a:t>
            </a:r>
            <a:r>
              <a:rPr lang="zh-CN" altLang="en-US" sz="3600" b="1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CN" sz="3600" b="1" dirty="0">
              <a:solidFill>
                <a:srgbClr val="00B0F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書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14</a:t>
            </a:r>
            <a:r>
              <a:rPr lang="zh-TW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14-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希 伯 崙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 了 基 尼 洗 族 耶 孚 尼 的 兒 子 迦 勒 的 產 業 、 直 到 今 日 ． 因 為 他 專 心 跟 從 耶 和 華 以 色 列 的 　 神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何謂【專心跟從神】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406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B5093-42A8-4B08-99FB-2C9E253A9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964"/>
            <a:ext cx="10515600" cy="6600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毫無保留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歸給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神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求 你 將 耶 和 華 那 日 應 許 我 的 這 山 地 給 我 ． 那 裡 有 亞 衲 族 人 、 並 寬 大 堅 固 的 城 、 你 也 曾 聽 見 了 ． 或 者 耶 和 華 照 他 所 應 許 的 與 我 同 在 、 我 就 把 他 們 趕 出 去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CN" altLang="en-US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書</a:t>
            </a:r>
            <a:r>
              <a:rPr lang="en-US" altLang="zh-CN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zh-CN" altLang="en-US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13-</a:t>
            </a:r>
            <a:r>
              <a:rPr lang="zh-TW" altLang="en-US" sz="3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以 色 列 人 將 希 伯 崙 、 就 是 誤 殺 人 的 逃 城 、 和 屬 城 的 郊 野 、 給 了 祭 司 亞 倫 的 子 孫 ．</a:t>
            </a:r>
            <a:endParaRPr lang="en-US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241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BB93A-1266-4F70-A6A8-CF8E64741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756"/>
            <a:ext cx="10515600" cy="576349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altLang="zh-CN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如何專心跟隨神？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092C7-DE6A-4558-A555-2B6B77D2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8982"/>
            <a:ext cx="10515600" cy="5913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1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敬畏神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/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聼神的話</a:t>
            </a: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112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要 讚 美 耶 和 華 。 敬 畏 耶 和 華 、 甚 喜 愛 他 命 令 的 、 這 人 便 為 有 福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箴</a:t>
            </a:r>
            <a:r>
              <a:rPr lang="en-US" sz="3600" dirty="0">
                <a:solidFill>
                  <a:srgbClr val="00B0F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29</a:t>
            </a:r>
            <a:r>
              <a:rPr lang="zh-TW" sz="3600" dirty="0">
                <a:solidFill>
                  <a:srgbClr val="00B0F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dirty="0">
                <a:solidFill>
                  <a:srgbClr val="00B0F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25-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懼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怕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陷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入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網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惟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倚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靠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安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穩</a:t>
            </a:r>
            <a:r>
              <a:rPr lang="zh-TW" sz="3600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dirty="0">
              <a:solidFill>
                <a:srgbClr val="00B0F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愛神，不要愛世界</a:t>
            </a: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雅</a:t>
            </a:r>
            <a:r>
              <a:rPr lang="en-US" altLang="zh-CN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4-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些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淫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亂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哪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〔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淫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亂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原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文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淫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婦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〕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豈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知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俗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友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敵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麼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想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俗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友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敵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dirty="0">
              <a:solidFill>
                <a:srgbClr val="00B0F0"/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845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1C43C-B28A-46BF-898B-6DC3AF8A6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353" y="49876"/>
            <a:ext cx="10906298" cy="67610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約一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15-17-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要 愛 世 界 、 和 世 界 上 的 事 。 人 若 愛 世 界 、 愛 父 的 心 就 不 在 他 裡 面 了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 為 凡 世 界 上 的 事 、 就 像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肉 體 的 情 慾 、 眼 目 的 情 慾 、 並 今 生 的 驕 傲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都 不 是 從 父 來 的 、 乃 是 從 世 界 來 的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 世 界 、 和 其 上 的 情 慾 、 都 要 過 去 ． 惟 獨 遵 行 　 神 旨 意 的 、 是 永 遠 常 存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信靠神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來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11</a:t>
            </a:r>
            <a:r>
              <a:rPr lang="zh-TW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6-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 非 有 信 、 就 不 能 得 　 神 的 喜 悅 ． 因 為 到 　 神 面 前 來 的 人 、 必 須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 有 神 ， 且 信 他 賞 賜 那 尋 求 他 的 人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民</a:t>
            </a:r>
            <a:r>
              <a:rPr lang="en-US" altLang="zh-CN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14</a:t>
            </a:r>
            <a:r>
              <a:rPr lang="zh-CN" altLang="en-US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28-</a:t>
            </a:r>
            <a:r>
              <a:rPr lang="zh-CN" altLang="en-US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。。。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耶 和 華 說 、 我 指 著 我 的 永 生 起 誓 、 我 必 要 照 你 們 達 到 我 耳 中 的 話 待 你 們 。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68583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E3776-BD63-483B-AD2A-15C91C72D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589"/>
            <a:ext cx="10515600" cy="5966374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4. 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隨從聖靈，不隨從肉體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5-6-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 為 隨 從 肉 體 的 人 、 體 貼 肉 體 的 事 ． 隨 從 聖 靈 的 人 、 體 貼 聖 靈 的 事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體 貼 肉 體 的 就 是 死 ． 體 貼 聖 靈 的 乃 是 生 命 平 安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65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lang="en-US" altLang="zh-TW" sz="6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「我寧願有耶穌」</a:t>
            </a:r>
            <a:endParaRPr kumimoji="0" lang="en-US" altLang="zh-TW" sz="9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5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1255</Words>
  <Application>Microsoft Office PowerPoint</Application>
  <PresentationFormat>Widescreen</PresentationFormat>
  <Paragraphs>53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DengXian</vt:lpstr>
      <vt:lpstr>DengXian</vt:lpstr>
      <vt:lpstr>等线 Light</vt:lpstr>
      <vt:lpstr>DFKai-SB</vt:lpstr>
      <vt:lpstr>Microsoft JhengHei</vt:lpstr>
      <vt:lpstr>新細明體</vt:lpstr>
      <vt:lpstr>新細明體</vt:lpstr>
      <vt:lpstr>Trebuchet</vt:lpstr>
      <vt:lpstr>Arial</vt:lpstr>
      <vt:lpstr>Calibri</vt:lpstr>
      <vt:lpstr>Calibri Light</vt:lpstr>
      <vt:lpstr>Cambria</vt:lpstr>
      <vt:lpstr>Times New Roman</vt:lpstr>
      <vt:lpstr>Office Theme</vt:lpstr>
      <vt:lpstr>14_Default Design</vt:lpstr>
      <vt:lpstr>PowerPoint Presentation</vt:lpstr>
      <vt:lpstr>過一個沒有遺憾的人生 Live a life without regrets</vt:lpstr>
      <vt:lpstr>PowerPoint Presentation</vt:lpstr>
      <vt:lpstr>PowerPoint Presentation</vt:lpstr>
      <vt:lpstr>以色列人十次試探神：</vt:lpstr>
      <vt:lpstr>PowerPoint Presentation</vt:lpstr>
      <vt:lpstr>PowerPoint Presentation</vt:lpstr>
      <vt:lpstr>PowerPoint Presentation</vt:lpstr>
      <vt:lpstr>一.基 尼 洗 族 耶 孚 尼 的 兒 子 迦 勒 </vt:lpstr>
      <vt:lpstr>PowerPoint Presentation</vt:lpstr>
      <vt:lpstr>PowerPoint Presentation</vt:lpstr>
      <vt:lpstr>二. 如何專心跟隨神？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20</cp:revision>
  <dcterms:created xsi:type="dcterms:W3CDTF">2020-11-03T23:38:23Z</dcterms:created>
  <dcterms:modified xsi:type="dcterms:W3CDTF">2020-11-08T22:32:32Z</dcterms:modified>
</cp:coreProperties>
</file>