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26"/>
  </p:notesMasterIdLst>
  <p:sldIdLst>
    <p:sldId id="10113" r:id="rId11"/>
    <p:sldId id="10284" r:id="rId12"/>
    <p:sldId id="10533" r:id="rId13"/>
    <p:sldId id="10484" r:id="rId14"/>
    <p:sldId id="10524" r:id="rId15"/>
    <p:sldId id="10526" r:id="rId16"/>
    <p:sldId id="10527" r:id="rId17"/>
    <p:sldId id="10525" r:id="rId18"/>
    <p:sldId id="10457" r:id="rId19"/>
    <p:sldId id="10529" r:id="rId20"/>
    <p:sldId id="10528" r:id="rId21"/>
    <p:sldId id="10523" r:id="rId22"/>
    <p:sldId id="10414" r:id="rId23"/>
    <p:sldId id="10480" r:id="rId24"/>
    <p:sldId id="10314" r:id="rId25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16" autoAdjust="0"/>
    <p:restoredTop sz="94670" autoAdjust="0"/>
  </p:normalViewPr>
  <p:slideViewPr>
    <p:cSldViewPr snapToGrid="0" snapToObjects="1">
      <p:cViewPr varScale="1">
        <p:scale>
          <a:sx n="66" d="100"/>
          <a:sy n="66" d="100"/>
        </p:scale>
        <p:origin x="5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健康的活力與界線</a:t>
            </a:r>
            <a:endParaRPr kumimoji="1" lang="en-US" altLang="zh-TW" sz="6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9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Healthy Energy and Boundaries</a:t>
            </a:r>
            <a:endParaRPr lang="en-US" altLang="zh-TW" sz="3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15,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25" y="100994"/>
            <a:ext cx="8810089" cy="667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3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092" y="180512"/>
            <a:ext cx="896027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疲乏的，他賜能力；軟弱的，他加力量。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是少年人也要疲乏困倦；強壯的也必全然跌倒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那等候耶和華的必重新得力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們必如鷹展翅上騰；他們奔跑卻不困倦，行走卻不疲乏。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40:29-31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but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those who hope in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will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renew their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strength.  They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soar on wings like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eagles; they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run and not grow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weary, they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walk and not be faint.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健康的活力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8723" y="1680940"/>
            <a:ext cx="66173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活力的本質 </a:t>
            </a:r>
            <a:endParaRPr lang="en-US" altLang="zh-TW" sz="36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活力的分類</a:t>
            </a:r>
            <a:endParaRPr lang="en-US" altLang="zh-TW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活力與界限</a:t>
            </a:r>
            <a:endParaRPr lang="zh-TW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42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健康的活力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8723" y="1680940"/>
            <a:ext cx="66173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活力的本質 </a:t>
            </a:r>
            <a:endParaRPr lang="en-US" altLang="zh-TW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活力的分類</a:t>
            </a:r>
            <a:endParaRPr lang="en-US" altLang="zh-TW" sz="48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活力與界限</a:t>
            </a:r>
            <a:endParaRPr lang="zh-TW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4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健康的活力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8723" y="1680940"/>
            <a:ext cx="66173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活力的本質 </a:t>
            </a:r>
            <a:endParaRPr lang="en-US" altLang="zh-TW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活力的分類</a:t>
            </a:r>
            <a:endParaRPr lang="en-US" altLang="zh-TW" sz="4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24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活力與界限</a:t>
            </a:r>
            <a:endParaRPr lang="zh-TW" altLang="en-US" sz="40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94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如何設定界線保持活力</a:t>
            </a:r>
            <a:r>
              <a:rPr kumimoji="1" lang="en-US" altLang="zh-TW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8024" y="1800085"/>
            <a:ext cx="7023295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認識你的呼召 </a:t>
            </a:r>
            <a:endParaRPr lang="en-US" altLang="zh-TW" sz="36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36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11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latin typeface="Century" panose="02040604050505020304" pitchFamily="18" charset="0"/>
                <a:ea typeface="DFKai-SB" panose="03000509000000000000" pitchFamily="65" charset="-120"/>
              </a:rPr>
              <a:t>學習取捨放下 </a:t>
            </a:r>
            <a:endParaRPr lang="en-US" altLang="zh-TW" sz="3200" b="1" dirty="0" smtClean="0"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3200" b="1" dirty="0"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1200" b="1" dirty="0"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latin typeface="Century" panose="02040604050505020304" pitchFamily="18" charset="0"/>
                <a:ea typeface="DFKai-SB" panose="03000509000000000000" pitchFamily="65" charset="-120"/>
              </a:rPr>
              <a:t>神的</a:t>
            </a:r>
            <a:r>
              <a:rPr lang="zh-TW" altLang="en-US" sz="4800" b="1" dirty="0">
                <a:latin typeface="Century" panose="02040604050505020304" pitchFamily="18" charset="0"/>
                <a:ea typeface="DFKai-SB" panose="03000509000000000000" pitchFamily="65" charset="-120"/>
              </a:rPr>
              <a:t>上升氣流 </a:t>
            </a:r>
            <a:endParaRPr lang="en-US" altLang="zh-TW" sz="3600" b="1" dirty="0" smtClean="0"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77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7415" y="714592"/>
            <a:ext cx="896027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vocation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(from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Latin </a:t>
            </a:r>
            <a:r>
              <a:rPr kumimoji="1" lang="en-US" altLang="zh-TW" sz="36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vocātiō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‘a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call,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summons’)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職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業、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使命感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is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an occupation to which a person is especially drawn or for which they are suited, trained, or qualified. Though now often used in non-religious contexts, the meanings of the term </a:t>
            </a:r>
            <a:r>
              <a:rPr kumimoji="1"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originated in Christianity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.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513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如何設定界線保持活力</a:t>
            </a:r>
            <a:r>
              <a:rPr kumimoji="1" lang="en-US" altLang="zh-TW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8024" y="1800085"/>
            <a:ext cx="7023295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認識你的呼召 </a:t>
            </a:r>
            <a:endParaRPr lang="en-US" altLang="zh-TW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36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11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學習取捨放下 </a:t>
            </a:r>
            <a:endParaRPr lang="en-US" altLang="zh-TW" sz="32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32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12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latin typeface="Century" panose="02040604050505020304" pitchFamily="18" charset="0"/>
                <a:ea typeface="DFKai-SB" panose="03000509000000000000" pitchFamily="65" charset="-120"/>
              </a:rPr>
              <a:t>神的</a:t>
            </a:r>
            <a:r>
              <a:rPr lang="zh-TW" altLang="en-US" sz="4800" b="1" dirty="0">
                <a:latin typeface="Century" panose="02040604050505020304" pitchFamily="18" charset="0"/>
                <a:ea typeface="DFKai-SB" panose="03000509000000000000" pitchFamily="65" charset="-120"/>
              </a:rPr>
              <a:t>上升氣流 </a:t>
            </a:r>
            <a:endParaRPr lang="en-US" altLang="zh-TW" sz="3600" b="1" dirty="0" smtClean="0"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147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454137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如何設定界線保持活力</a:t>
            </a:r>
            <a:r>
              <a:rPr kumimoji="1" lang="en-US" altLang="zh-TW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8024" y="1800085"/>
            <a:ext cx="7023295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認識你的呼召 </a:t>
            </a:r>
            <a:endParaRPr lang="en-US" altLang="zh-TW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36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學習取捨放下 </a:t>
            </a:r>
            <a:endParaRPr lang="en-US" altLang="zh-TW" sz="3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32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endParaRPr lang="en-US" altLang="zh-TW" sz="1200" b="1" dirty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神的</a:t>
            </a:r>
            <a:r>
              <a:rPr lang="zh-TW" altLang="en-US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上升氣流 </a:t>
            </a:r>
            <a:endParaRPr lang="en-US" altLang="zh-TW" sz="36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53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080" y="0"/>
            <a:ext cx="5223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5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3785" y="1594550"/>
            <a:ext cx="907688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Achievement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成就 </a:t>
            </a:r>
            <a:r>
              <a:rPr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─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10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%</a:t>
            </a: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快樂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lang="en-US" altLang="zh-TW" sz="3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Fulfilment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心靈的滿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足 ─  </a:t>
            </a:r>
            <a:r>
              <a:rPr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90%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快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樂</a:t>
            </a:r>
            <a:endParaRPr kumimoji="1" lang="en-US" altLang="zh-TW" sz="4400" b="1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01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2844" y="594399"/>
            <a:ext cx="896027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你們要先求他的國和他的義，這些東西都要加給你們了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Matthew 6:33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seek first his kingdom and his righteousness, and all these things will be given to you as well.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8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40214</TotalTime>
  <Words>436</Words>
  <Application>Microsoft Office PowerPoint</Application>
  <PresentationFormat>Widescreen</PresentationFormat>
  <Paragraphs>120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41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3707</cp:revision>
  <dcterms:created xsi:type="dcterms:W3CDTF">2014-11-02T05:55:36Z</dcterms:created>
  <dcterms:modified xsi:type="dcterms:W3CDTF">2020-11-16T02:27:11Z</dcterms:modified>
</cp:coreProperties>
</file>