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57" r:id="rId6"/>
    <p:sldId id="262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54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127DE-70B9-4FFA-AF69-389849328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867CC6-185D-43D6-9131-18648DD7E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B94DD-3E2D-45FE-A94F-ED879132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A9473-B8C1-4B63-A862-BC0BB597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1415F-3F12-47F4-902E-66945A06F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8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BB6F-1CCE-41D2-8549-B1F5B5DA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8FFC6-EDB6-452D-8261-191D170A0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6C7C1-6BF2-496A-8E5F-D7839EDD6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C45B-4C5E-4B25-ADDE-3729B72D8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70D12-22B2-4186-AFD4-CB562ECD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6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15C45-1ACE-446A-B926-387174298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E21C5-031E-47E3-81EE-FF3F5994C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28B49-7407-429B-AA66-3CA8EF5DA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EAE19-D5AD-454F-A233-110946B05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2CDE-8FE3-41DD-A0E1-9629F49E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50DC-6D52-41C6-AABD-D9B2904D4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1F0FD-CEEA-4BA2-9804-A27011091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B481F-37F7-4CD4-AEF9-2716A1339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0BAC5-4D78-4E53-9497-03F2D6844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4B8E1-1F26-49FF-92FB-2A640D247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35131-8AA5-4BEA-9628-E0571D3D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55AD-E895-49B6-A052-498754F2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2E605-B328-4C48-A969-D9A47F6B0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4949F-6DF3-41D1-AE6A-7D868D7A3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D5B288-880C-4B87-AA48-13B91BA97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DDFEA2-168B-41A0-895B-15FD799B6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B4D364-DC37-4CEE-84C0-F2AFD54C4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57060-AD87-4541-B629-C49BD02B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EF1C3-CDB3-4FEF-8FEA-985C2669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1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82E30-634F-4139-B714-AA5AEA2F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861F4E-C1A6-4CCB-B02D-D9C8522DC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1F715-CC68-44A6-ABEC-3691FA99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F43011-A5DC-44D5-8554-D62B1B818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2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181D9D-A260-4DE7-BB9C-38A714958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ACC2A7-ED71-4229-97E9-FACED348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B1A93-5B41-4C3A-A7C9-ADBD6278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6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946CF-D68C-4A1E-975F-BA48AEAC8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067E-A176-4BB8-9633-40D48B09E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43DB4-0E35-4C43-8C59-B526E140F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94A37-AFF9-43D2-81E6-F06915B66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0E154B-F6B4-463D-A04D-D150058F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641B4-D2F9-44B5-B5FC-43C4C7061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7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1F0E9-ABFB-4AAC-9EB9-6B96EB5C8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055C26-5DBF-47A0-94AB-5B8FF36FC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86C75-F647-45B4-887A-E33BC8DD0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06137-E49A-4AEB-971B-DE0214C82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10ACA-28AA-444D-86BC-1FDE16DE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B08B1-15C7-4324-9960-FC5D6E581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5FEA0-1B56-41D3-828C-89532CC9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486ECE-3A9A-4ACF-A802-814FD70E9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033E7-9151-4B0B-B704-55EE382F2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FACED-7AEE-4CEA-9ADD-D015DC2B9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A833B-6863-4AB9-B0D3-3E231EE9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1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F1202B-9FF7-4EDF-B612-40F555B16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D093C-150D-4343-8343-FD3A66B4A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1282C-E652-4F2A-95A5-30623F831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BFEA0-2E40-431F-9227-6AB304655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61EA2-19A2-41FA-89E1-6A3291017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2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075A6E-EB4E-4CA1-8525-0086D628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FA928-A717-4426-9603-6EC5A6383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53B03-0A44-45CA-BEAB-DE2C6C75FD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55DD3-A4A0-4741-ADE7-E889BBE04C06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D13D5-1541-4BDD-98B0-C43196202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C9C37-3E0B-40C9-A32A-765DB0652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05F57-C6AE-4101-8C71-D4514AC4C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5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C9B1-25D2-40CB-8961-2B4AAED7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207818"/>
            <a:ext cx="10828713" cy="2590799"/>
          </a:xfrm>
        </p:spPr>
        <p:txBody>
          <a:bodyPr>
            <a:normAutofit/>
          </a:bodyPr>
          <a:lstStyle/>
          <a:p>
            <a:r>
              <a:rPr lang="zh-TW" sz="6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成爲喜樂，禱告，感恩的人</a:t>
            </a:r>
            <a:r>
              <a:rPr lang="en-US" sz="6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6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Be a person full of joy, prayer, thankfulness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6974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CC07-FE91-4F9E-B581-3676D62BF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011"/>
            <a:ext cx="10515600" cy="577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主要經文：</a:t>
            </a:r>
            <a:endParaRPr lang="en-US" altLang="zh-CN" sz="4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帖前</a:t>
            </a:r>
            <a:r>
              <a:rPr lang="en-US" altLang="zh-CN" sz="48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48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16-18-</a:t>
            </a:r>
            <a:r>
              <a:rPr lang="zh-TW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 常 常 喜 樂 </a:t>
            </a:r>
            <a:r>
              <a:rPr lang="en-US" altLang="zh-TW" sz="4800" b="1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zh-TW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住 的 禱 告 </a:t>
            </a:r>
            <a:r>
              <a:rPr lang="en-US" altLang="zh-TW" sz="4800" b="1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zh-TW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事 謝 恩 </a:t>
            </a:r>
            <a:r>
              <a:rPr lang="en-US" altLang="zh-TW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因 為 這 是 　 神 在 基 督 耶 穌 裡 向 你 們 所 定 的 旨 意 </a:t>
            </a:r>
            <a:r>
              <a:rPr lang="zh-TW" sz="4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8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4800" b="1" i="0" dirty="0">
                <a:solidFill>
                  <a:srgbClr val="000000"/>
                </a:solidFill>
                <a:effectLst/>
                <a:latin typeface="system-ui"/>
              </a:rPr>
              <a:t>Rejoice always, pray continually, </a:t>
            </a:r>
            <a:r>
              <a:rPr lang="en-US" sz="4800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system-ui"/>
              </a:rPr>
              <a:t>give thanks in all circumstances; for this is God’s will for you in Christ Jesus.</a:t>
            </a:r>
            <a:endParaRPr lang="en-US" sz="4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55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E582-B545-445F-ABF3-09A710312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7696"/>
          </a:xfrm>
        </p:spPr>
        <p:txBody>
          <a:bodyPr/>
          <a:lstStyle/>
          <a:p>
            <a:pPr algn="ctr"/>
            <a:r>
              <a:rPr lang="zh-TW" altLang="en-US" b="1" dirty="0"/>
              <a:t>一</a:t>
            </a:r>
            <a:r>
              <a:rPr lang="en-US" altLang="zh-TW" sz="4000" b="1" dirty="0"/>
              <a:t>.  </a:t>
            </a:r>
            <a:r>
              <a:rPr lang="zh-TW" altLang="en-US" sz="4000" b="1" dirty="0"/>
              <a:t>認識我們在基督裏真實的身份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2F4CA-29CE-405F-AADC-3CAA66AC4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687" y="1219200"/>
            <a:ext cx="10801004" cy="55584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900" b="1" dirty="0"/>
              <a:t>1. </a:t>
            </a:r>
            <a:r>
              <a:rPr lang="zh-TW" altLang="en-US" sz="3900" b="1" dirty="0"/>
              <a:t>罪蒙赦免，並在聖靈裏重生</a:t>
            </a:r>
            <a:endParaRPr lang="en-US" altLang="zh-TW" sz="3900" b="1" dirty="0"/>
          </a:p>
          <a:p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多</a:t>
            </a:r>
            <a:r>
              <a:rPr lang="en-US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5-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便 救 了 我 們 、 並 不 是 因 我 們 自 己 所 行 的 義 、 乃 是 照 他 的 憐 憫 、 藉 著 重 生 的 洗 、 和 聖 靈 的 更 新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CN" altLang="en-US" sz="39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啓</a:t>
            </a:r>
            <a:r>
              <a:rPr lang="en-US" altLang="zh-CN" sz="39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CN" altLang="en-US" sz="39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altLang="zh-CN" sz="39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17-18</a:t>
            </a:r>
            <a:r>
              <a:rPr lang="zh-TW" sz="3900" b="1" dirty="0">
                <a:solidFill>
                  <a:srgbClr val="00B0F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不要害怕！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首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先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末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後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存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活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曾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死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活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直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活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遠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遠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且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拿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著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死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亡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陰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間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鑰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匙</a:t>
            </a:r>
            <a:r>
              <a:rPr lang="zh-TW" sz="39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solidFill>
                <a:srgbClr val="00B0F0"/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3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C83CF-DE07-4126-AC06-4E6867B7A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3964"/>
            <a:ext cx="10666615" cy="65781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與基督一同成爲神的後嗣</a:t>
            </a:r>
            <a:endParaRPr lang="en-US" altLang="zh-TW" sz="40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啓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：在 他 衣 服 和 大 腿 上 、 有 名 寫 著 說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萬 王 之 王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萬 主 之 主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altLang="en-US" sz="3600" b="1" dirty="0">
                <a:solidFill>
                  <a:srgbClr val="00B0F0"/>
                </a:solidFill>
              </a:rPr>
              <a:t>代上</a:t>
            </a:r>
            <a:r>
              <a:rPr lang="en-US" altLang="zh-TW" sz="3600" b="1" dirty="0">
                <a:solidFill>
                  <a:srgbClr val="00B0F0"/>
                </a:solidFill>
              </a:rPr>
              <a:t>29</a:t>
            </a:r>
            <a:r>
              <a:rPr lang="zh-TW" altLang="en-US" sz="3600" b="1" dirty="0">
                <a:solidFill>
                  <a:srgbClr val="00B0F0"/>
                </a:solidFill>
              </a:rPr>
              <a:t>：</a:t>
            </a:r>
            <a:r>
              <a:rPr lang="en-US" altLang="zh-TW" sz="3600" b="1" dirty="0">
                <a:solidFill>
                  <a:srgbClr val="00B0F0"/>
                </a:solidFill>
              </a:rPr>
              <a:t>15-</a:t>
            </a:r>
            <a:r>
              <a:rPr lang="zh-TW" altLang="en-US" sz="3600" b="1" dirty="0">
                <a:solidFill>
                  <a:srgbClr val="00B0F0"/>
                </a:solidFill>
              </a:rPr>
              <a:t>我 們 在 你 面 前 是 </a:t>
            </a:r>
            <a:r>
              <a:rPr lang="zh-TW" altLang="en-US" sz="3600" b="1" dirty="0">
                <a:solidFill>
                  <a:srgbClr val="FF0000"/>
                </a:solidFill>
              </a:rPr>
              <a:t>客 旅</a:t>
            </a:r>
            <a:r>
              <a:rPr lang="zh-TW" altLang="en-US" sz="3600" b="1" dirty="0">
                <a:solidFill>
                  <a:srgbClr val="00B0F0"/>
                </a:solidFill>
              </a:rPr>
              <a:t> 、 是 </a:t>
            </a:r>
            <a:r>
              <a:rPr lang="zh-TW" altLang="en-US" sz="3600" b="1" dirty="0">
                <a:solidFill>
                  <a:srgbClr val="FF0000"/>
                </a:solidFill>
              </a:rPr>
              <a:t>寄 居 </a:t>
            </a:r>
            <a:r>
              <a:rPr lang="zh-TW" altLang="en-US" sz="3600" b="1" dirty="0">
                <a:solidFill>
                  <a:srgbClr val="00B0F0"/>
                </a:solidFill>
              </a:rPr>
              <a:t>的 、 與 我 們 列 祖 一 樣 ． 我 們 在 世 的 日 子 如 影 兒 、 不 能 長 存 。 </a:t>
            </a:r>
            <a:endParaRPr lang="en-US" altLang="zh-TW" sz="3600" b="1" dirty="0">
              <a:solidFill>
                <a:srgbClr val="00B0F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2-3-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 我 父 的 家 裡 、 有 許 多 住 處 ． 若 是 沒 有 、 我 就 早 已 告 訴 你 們 了 ． 我 去 原 是 為 你 們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 備 地 方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若 去 為 你 們 預 備 了 地 方 、 就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 再 來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接 你 們 到 我 那 裡 去 ． 我 在 那 裡 、 叫 你 們 也 在 那 裡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至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暫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至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輕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苦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楚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極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重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無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比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永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遠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6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B0F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1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Easy Mountains to Climb in the Alps | Best Alps Climbs for Beginners">
            <a:extLst>
              <a:ext uri="{FF2B5EF4-FFF2-40B4-BE49-F238E27FC236}">
                <a16:creationId xmlns:a16="http://schemas.microsoft.com/office/drawing/2014/main" id="{005B776E-3B30-49FF-B84D-55B1D3B57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99753"/>
            <a:ext cx="9953625" cy="664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200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B6A2-B52B-4A0C-8B58-FEB616AAC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255"/>
            <a:ext cx="10515600" cy="753687"/>
          </a:xfrm>
        </p:spPr>
        <p:txBody>
          <a:bodyPr/>
          <a:lstStyle/>
          <a:p>
            <a:r>
              <a:rPr lang="zh-TW" altLang="en-US" b="1" dirty="0"/>
              <a:t>二</a:t>
            </a:r>
            <a:r>
              <a:rPr lang="en-US" altLang="zh-TW" b="1" dirty="0"/>
              <a:t>.  </a:t>
            </a:r>
            <a:r>
              <a:rPr lang="zh-TW" altLang="en-US" b="1" dirty="0"/>
              <a:t>神向我們所定的旨意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48E9-A40D-49A8-B60B-7F231532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1086196"/>
            <a:ext cx="10812087" cy="5652655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要常常喜樂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喜樂與環境無關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B. </a:t>
            </a:r>
            <a:r>
              <a:rPr lang="zh-TW" sz="3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喜樂是從神來的</a:t>
            </a:r>
            <a:endParaRPr lang="en-US" altLang="zh-TW" sz="3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　 神 的 國 、 不 在 乎 喫 喝 、 只 在 乎 公 義 、 和 平 、 並 聖 靈 中 的 喜 樂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C. 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盼望中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喜樂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仰 望 為 我 們 信 心 創 始 成 終 的 耶 穌 ． 他 因 那 擺 在 前 面 的 喜 樂 、 就 輕 看 羞 辱 、 忍 受 了 十 字 架 的 苦 難 、 便 坐 在 　 神 寶 座 的 右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邊</a:t>
            </a:r>
            <a:r>
              <a:rPr lang="zh-CN" alt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CN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1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42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DEAB6-A2D3-4F6F-9BDA-D77223C2D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298"/>
            <a:ext cx="10515600" cy="6478386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12-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 時 、 你 們 與 基 督 無 關 、 在 以 色 列 國 民 以 外 、 在 所 應 許 的 諸 約 上 是 局 外 人 ． 並 且 活 在 世 上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沒 有 指 望 、 沒 有 　 神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西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27-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願 意 叫 他 們 知 道 、 這 奧 秘 在 外 邦 人 中 有 何 等 豐 盛 的 榮 耀 ． 就 是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 督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在 你 們 心 裡 成 了 有 榮 耀 的 盼 望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AutoNum type="alphaUcPeriod" startAt="4"/>
            </a:pP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與神同在就有喜樂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alt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alt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TW" alt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8-9-</a:t>
            </a:r>
            <a:r>
              <a:rPr lang="zh-TW" alt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將 耶 和 華 常 擺 在 我 面 前 ． 因 他 在 我 右 邊 、 我 便 不 至 搖 動 。因 此 我 的 心 歡 喜 、 我 的 靈 快 樂 ． 我 的 肉 身 也 要 安 然 居 住 。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33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8CE37-8C1C-4F8F-951A-77BF3B2A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/>
              <a:t>2. </a:t>
            </a:r>
            <a:r>
              <a:rPr lang="zh-TW" altLang="en-US" sz="4000" b="1" dirty="0"/>
              <a:t>不住的 禱 告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D6F9A-C151-4080-950F-570004F42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0656"/>
            <a:ext cx="10515600" cy="5096307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00B0F0"/>
                </a:solidFill>
              </a:rPr>
              <a:t>腓</a:t>
            </a:r>
            <a:r>
              <a:rPr lang="en-US" altLang="zh-TW" sz="3600" b="1" dirty="0">
                <a:solidFill>
                  <a:srgbClr val="00B0F0"/>
                </a:solidFill>
              </a:rPr>
              <a:t>4</a:t>
            </a:r>
            <a:r>
              <a:rPr lang="zh-TW" altLang="en-US" sz="3600" b="1" dirty="0">
                <a:solidFill>
                  <a:srgbClr val="00B0F0"/>
                </a:solidFill>
              </a:rPr>
              <a:t>：</a:t>
            </a:r>
            <a:r>
              <a:rPr lang="en-US" altLang="zh-TW" sz="3600" b="1" dirty="0">
                <a:solidFill>
                  <a:srgbClr val="00B0F0"/>
                </a:solidFill>
              </a:rPr>
              <a:t>6-7-</a:t>
            </a:r>
            <a:r>
              <a:rPr lang="zh-TW" altLang="en-US" sz="3600" b="1" dirty="0">
                <a:solidFill>
                  <a:srgbClr val="00B0F0"/>
                </a:solidFill>
              </a:rPr>
              <a:t>應 當 一 無 挂 慮 、 只 要 凡 事 藉 著 禱 告 、 祈 求 、 和 感 謝 、 將 你 們 所 要 的 告 訴 　 神 。神 所 賜 出 人 意 外 的 平 安 、 必 在 基 督 耶 穌 裡 、 保 守 你 們 的 心 懷 意 念 。</a:t>
            </a:r>
            <a:endParaRPr lang="en-US" altLang="zh-TW" sz="3600" b="1" dirty="0">
              <a:solidFill>
                <a:srgbClr val="00B0F0"/>
              </a:solidFill>
            </a:endParaRPr>
          </a:p>
          <a:p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猶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en-US" sz="3600" b="1" dirty="0">
                <a:solidFill>
                  <a:srgbClr val="00B0F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 愛 的 弟 兄 阿 、 你 們 卻 要 在 至 聖 的 真 道 上 造 就 自 己 、 在 聖 靈 裡 禱 告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endParaRPr lang="en-US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7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3C99-FA07-4995-871C-E4EC936B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299"/>
            <a:ext cx="10515600" cy="67610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凡事謝恩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DC84F-4BB3-4F0F-A24F-CD46523F1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616738" cy="58798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600" b="1" dirty="0">
                <a:solidFill>
                  <a:srgbClr val="00B0F0"/>
                </a:solidFill>
              </a:rPr>
              <a:t>詩</a:t>
            </a:r>
            <a:r>
              <a:rPr lang="en-US" altLang="zh-TW" sz="3600" b="1" dirty="0">
                <a:solidFill>
                  <a:srgbClr val="00B0F0"/>
                </a:solidFill>
              </a:rPr>
              <a:t>50</a:t>
            </a:r>
            <a:r>
              <a:rPr lang="zh-TW" altLang="en-US" sz="3600" b="1" dirty="0">
                <a:solidFill>
                  <a:srgbClr val="00B0F0"/>
                </a:solidFill>
              </a:rPr>
              <a:t>：</a:t>
            </a:r>
            <a:r>
              <a:rPr lang="en-US" altLang="zh-TW" sz="3600" b="1" dirty="0">
                <a:solidFill>
                  <a:srgbClr val="00B0F0"/>
                </a:solidFill>
              </a:rPr>
              <a:t>23-</a:t>
            </a:r>
            <a:r>
              <a:rPr lang="zh-TW" altLang="en-US" sz="3600" b="1" dirty="0">
                <a:solidFill>
                  <a:srgbClr val="00B0F0"/>
                </a:solidFill>
              </a:rPr>
              <a:t>凡 以 感 謝 獻 上 為 祭 的 、 便 是 </a:t>
            </a:r>
            <a:r>
              <a:rPr lang="zh-TW" altLang="en-US" sz="3600" b="1" dirty="0">
                <a:solidFill>
                  <a:srgbClr val="FF0000"/>
                </a:solidFill>
              </a:rPr>
              <a:t>榮 耀 我 </a:t>
            </a:r>
            <a:r>
              <a:rPr lang="zh-TW" altLang="en-US" sz="3600" b="1" dirty="0">
                <a:solidFill>
                  <a:srgbClr val="00B0F0"/>
                </a:solidFill>
              </a:rPr>
              <a:t>． 那 按 正 路 而 行 的 、 我 必 使 他 得 著 我 的 救 恩 。</a:t>
            </a:r>
            <a:endParaRPr lang="en-US" altLang="zh-TW" sz="36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A. 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神是一切祝福的源頭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帖後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13-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 所 愛 的 弟 兄 們 哪 、 我 們 本 該 常 為 你 們 感 謝 　 神 ． 因 為 他 從 起 初 揀 選 了 你 們 、 叫 你 們 因 信 真 道 、 又 被 聖 靈 感 動 成 為 聖 潔 、 能 以 得 救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常常感恩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凡事感恩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17-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 穌 說 、 潔 淨 了 的 不 是 十 個 人 麼 ． 那 九 個 在 哪 裡 呢 </a:t>
            </a:r>
            <a:r>
              <a:rPr lang="en-US" altLang="zh-TW" sz="3600" b="1" dirty="0">
                <a:solidFill>
                  <a:srgbClr val="00B0F0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?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647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591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DengXian</vt:lpstr>
      <vt:lpstr>PMingLiU</vt:lpstr>
      <vt:lpstr>PMingLiU</vt:lpstr>
      <vt:lpstr>system-ui</vt:lpstr>
      <vt:lpstr>Arial</vt:lpstr>
      <vt:lpstr>Calibri</vt:lpstr>
      <vt:lpstr>Calibri Light</vt:lpstr>
      <vt:lpstr>Times New Roman</vt:lpstr>
      <vt:lpstr>Office Theme</vt:lpstr>
      <vt:lpstr>成爲喜樂，禱告，感恩的人 Be a person full of joy, prayer, thankfulness</vt:lpstr>
      <vt:lpstr>PowerPoint Presentation</vt:lpstr>
      <vt:lpstr>一.  認識我們在基督裏真實的身份</vt:lpstr>
      <vt:lpstr>PowerPoint Presentation</vt:lpstr>
      <vt:lpstr>PowerPoint Presentation</vt:lpstr>
      <vt:lpstr>二.  神向我們所定的旨意</vt:lpstr>
      <vt:lpstr>PowerPoint Presentation</vt:lpstr>
      <vt:lpstr>2. 不住的 禱 告</vt:lpstr>
      <vt:lpstr>3. 凡事謝恩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9</cp:revision>
  <dcterms:created xsi:type="dcterms:W3CDTF">2020-11-21T01:40:01Z</dcterms:created>
  <dcterms:modified xsi:type="dcterms:W3CDTF">2020-11-22T16:16:14Z</dcterms:modified>
</cp:coreProperties>
</file>