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6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7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8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9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90223" r:id="rId3"/>
    <p:sldMasterId id="2147493374" r:id="rId4"/>
    <p:sldMasterId id="2147498759" r:id="rId5"/>
    <p:sldMasterId id="2147500310" r:id="rId6"/>
    <p:sldMasterId id="2147500321" r:id="rId7"/>
    <p:sldMasterId id="2147500490" r:id="rId8"/>
    <p:sldMasterId id="2147500501" r:id="rId9"/>
    <p:sldMasterId id="2147501183" r:id="rId10"/>
  </p:sldMasterIdLst>
  <p:notesMasterIdLst>
    <p:notesMasterId r:id="rId21"/>
  </p:notesMasterIdLst>
  <p:sldIdLst>
    <p:sldId id="10538" r:id="rId11"/>
    <p:sldId id="10539" r:id="rId12"/>
    <p:sldId id="10570" r:id="rId13"/>
    <p:sldId id="10542" r:id="rId14"/>
    <p:sldId id="10567" r:id="rId15"/>
    <p:sldId id="10565" r:id="rId16"/>
    <p:sldId id="10566" r:id="rId17"/>
    <p:sldId id="10572" r:id="rId18"/>
    <p:sldId id="10557" r:id="rId19"/>
    <p:sldId id="10561" r:id="rId20"/>
  </p:sldIdLst>
  <p:sldSz cx="12192000" cy="6858000"/>
  <p:notesSz cx="6858000" cy="9144000"/>
  <p:defaultTextStyle>
    <a:defPPr>
      <a:defRPr lang="en-US"/>
    </a:defPPr>
    <a:lvl1pPr marL="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CC"/>
    <a:srgbClr val="CCFFCC"/>
    <a:srgbClr val="FFCCFF"/>
    <a:srgbClr val="FFCC99"/>
    <a:srgbClr val="FFCC66"/>
    <a:srgbClr val="FFFF99"/>
    <a:srgbClr val="FFCCCC"/>
    <a:srgbClr val="FFFF66"/>
    <a:srgbClr val="FFCC00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7016" autoAdjust="0"/>
    <p:restoredTop sz="94670" autoAdjust="0"/>
  </p:normalViewPr>
  <p:slideViewPr>
    <p:cSldViewPr snapToGrid="0" snapToObjects="1">
      <p:cViewPr varScale="1">
        <p:scale>
          <a:sx n="66" d="100"/>
          <a:sy n="66" d="100"/>
        </p:scale>
        <p:origin x="598" y="3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86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12/1/2020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09399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971" y="1428739"/>
            <a:ext cx="103632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969" y="6000775"/>
            <a:ext cx="10382323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5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3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9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5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1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7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3524232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09" y="1600202"/>
            <a:ext cx="11715832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16" y="642927"/>
            <a:ext cx="103632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16" y="5214959"/>
            <a:ext cx="103632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59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78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37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96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56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15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74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476879" y="3071855"/>
            <a:ext cx="3027447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0460" y="1600202"/>
            <a:ext cx="5619789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4" y="1600202"/>
            <a:ext cx="5803941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7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6" y="153517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0221" y="7"/>
            <a:ext cx="10191779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8244" y="1500247"/>
            <a:ext cx="7143757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0465" y="1500184"/>
            <a:ext cx="4667283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12" y="5505578"/>
            <a:ext cx="11620581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71725" y="142854"/>
            <a:ext cx="9429816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5927" indent="0">
              <a:buNone/>
              <a:defRPr sz="2800"/>
            </a:lvl2pPr>
            <a:lvl3pPr marL="911869" indent="0">
              <a:buNone/>
              <a:defRPr sz="2400"/>
            </a:lvl3pPr>
            <a:lvl4pPr marL="1367816" indent="0">
              <a:buNone/>
              <a:defRPr sz="2000"/>
            </a:lvl4pPr>
            <a:lvl5pPr marL="1823750" indent="0">
              <a:buNone/>
              <a:defRPr sz="2000"/>
            </a:lvl5pPr>
            <a:lvl6pPr marL="2279684" indent="0">
              <a:buNone/>
              <a:defRPr sz="2000"/>
            </a:lvl6pPr>
            <a:lvl7pPr marL="2735629" indent="0">
              <a:buNone/>
              <a:defRPr sz="2000"/>
            </a:lvl7pPr>
            <a:lvl8pPr marL="3191559" indent="0">
              <a:buNone/>
              <a:defRPr sz="2000"/>
            </a:lvl8pPr>
            <a:lvl9pPr marL="3647495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5712" y="6072324"/>
            <a:ext cx="11620581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3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12/1/2020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503"/>
            <a:ext cx="3860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274791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791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3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12/1/2020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503"/>
            <a:ext cx="3860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125" y="4194287"/>
            <a:ext cx="8024283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125" y="3617956"/>
            <a:ext cx="8024283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14"/>
            <a:ext cx="103632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91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090" indent="0">
              <a:buNone/>
              <a:defRPr sz="1800"/>
            </a:lvl2pPr>
            <a:lvl3pPr marL="912197" indent="0">
              <a:buNone/>
              <a:defRPr sz="1600"/>
            </a:lvl3pPr>
            <a:lvl4pPr marL="1368305" indent="0">
              <a:buNone/>
              <a:defRPr sz="1400"/>
            </a:lvl4pPr>
            <a:lvl5pPr marL="1824404" indent="0">
              <a:buNone/>
              <a:defRPr sz="1400"/>
            </a:lvl5pPr>
            <a:lvl6pPr marL="2280499" indent="0">
              <a:buNone/>
              <a:defRPr sz="1400"/>
            </a:lvl6pPr>
            <a:lvl7pPr marL="2736608" indent="0">
              <a:buNone/>
              <a:defRPr sz="1400"/>
            </a:lvl7pPr>
            <a:lvl8pPr marL="3192703" indent="0">
              <a:buNone/>
              <a:defRPr sz="1400"/>
            </a:lvl8pPr>
            <a:lvl9pPr marL="3648802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4900" y="1990783"/>
            <a:ext cx="4938184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6399" y="1990783"/>
            <a:ext cx="4940300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7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6" y="153517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75" y="27319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7" y="273209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75" y="143516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6"/>
            <a:ext cx="73152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090" indent="0">
              <a:buNone/>
              <a:defRPr sz="2800"/>
            </a:lvl2pPr>
            <a:lvl3pPr marL="912197" indent="0">
              <a:buNone/>
              <a:defRPr sz="2400"/>
            </a:lvl3pPr>
            <a:lvl4pPr marL="1368305" indent="0">
              <a:buNone/>
              <a:defRPr sz="2000"/>
            </a:lvl4pPr>
            <a:lvl5pPr marL="1824404" indent="0">
              <a:buNone/>
              <a:defRPr sz="2000"/>
            </a:lvl5pPr>
            <a:lvl6pPr marL="2280499" indent="0">
              <a:buNone/>
              <a:defRPr sz="2000"/>
            </a:lvl6pPr>
            <a:lvl7pPr marL="2736608" indent="0">
              <a:buNone/>
              <a:defRPr sz="2000"/>
            </a:lvl7pPr>
            <a:lvl8pPr marL="3192703" indent="0">
              <a:buNone/>
              <a:defRPr sz="2000"/>
            </a:lvl8pPr>
            <a:lvl9pPr marL="3648802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46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67876" y="846219"/>
            <a:ext cx="2518833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04901" y="846219"/>
            <a:ext cx="7359651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509"/>
            <a:ext cx="10363200" cy="1470025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 algn="ctr">
              <a:buNone/>
              <a:defRPr/>
            </a:lvl1pPr>
            <a:lvl2pPr marL="456633" indent="0" algn="ctr">
              <a:buNone/>
              <a:defRPr/>
            </a:lvl2pPr>
            <a:lvl3pPr marL="913274" indent="0" algn="ctr">
              <a:buNone/>
              <a:defRPr/>
            </a:lvl3pPr>
            <a:lvl4pPr marL="1369920" indent="0" algn="ctr">
              <a:buNone/>
              <a:defRPr/>
            </a:lvl4pPr>
            <a:lvl5pPr marL="1826557" indent="0" algn="ctr">
              <a:buNone/>
              <a:defRPr/>
            </a:lvl5pPr>
            <a:lvl6pPr marL="2283192" indent="0" algn="ctr">
              <a:buNone/>
              <a:defRPr/>
            </a:lvl6pPr>
            <a:lvl7pPr marL="2739836" indent="0" algn="ctr">
              <a:buNone/>
              <a:defRPr/>
            </a:lvl7pPr>
            <a:lvl8pPr marL="3196470" indent="0" algn="ctr">
              <a:buNone/>
              <a:defRPr/>
            </a:lvl8pPr>
            <a:lvl9pPr marL="3653112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262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55"/>
            <a:ext cx="10972800" cy="4525963"/>
          </a:xfrm>
          <a:prstGeom prst="rect">
            <a:avLst/>
          </a:prstGeom>
        </p:spPr>
        <p:txBody>
          <a:bodyPr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74074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7008"/>
            <a:ext cx="10363200" cy="1362075"/>
          </a:xfrm>
          <a:prstGeom prst="rect">
            <a:avLst/>
          </a:prstGeom>
        </p:spPr>
        <p:txBody>
          <a:bodyPr lIns="91326" tIns="45664" rIns="91326" bIns="45664"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61"/>
            <a:ext cx="10363200" cy="1500187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000"/>
            </a:lvl1pPr>
            <a:lvl2pPr marL="456633" indent="0">
              <a:buNone/>
              <a:defRPr sz="1800"/>
            </a:lvl2pPr>
            <a:lvl3pPr marL="913274" indent="0">
              <a:buNone/>
              <a:defRPr sz="1600"/>
            </a:lvl3pPr>
            <a:lvl4pPr marL="1369920" indent="0">
              <a:buNone/>
              <a:defRPr sz="1400"/>
            </a:lvl4pPr>
            <a:lvl5pPr marL="1826557" indent="0">
              <a:buNone/>
              <a:defRPr sz="1400"/>
            </a:lvl5pPr>
            <a:lvl6pPr marL="2283192" indent="0">
              <a:buNone/>
              <a:defRPr sz="1400"/>
            </a:lvl6pPr>
            <a:lvl7pPr marL="2739836" indent="0">
              <a:buNone/>
              <a:defRPr sz="1400"/>
            </a:lvl7pPr>
            <a:lvl8pPr marL="3196470" indent="0">
              <a:buNone/>
              <a:defRPr sz="1400"/>
            </a:lvl8pPr>
            <a:lvl9pPr marL="3653112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162038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55"/>
            <a:ext cx="53848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55"/>
            <a:ext cx="53848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126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47"/>
            <a:ext cx="5386917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49" y="1535147"/>
            <a:ext cx="5389033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49" y="2174875"/>
            <a:ext cx="5389033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3301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48709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4983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43" y="273108"/>
            <a:ext cx="4011084" cy="1162051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59"/>
            <a:ext cx="6815667" cy="585311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43" y="1435133"/>
            <a:ext cx="4011084" cy="46910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44287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60"/>
            <a:ext cx="7315200" cy="566739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3200"/>
            </a:lvl1pPr>
            <a:lvl2pPr marL="456633" indent="0">
              <a:buNone/>
              <a:defRPr sz="2800"/>
            </a:lvl2pPr>
            <a:lvl3pPr marL="913274" indent="0">
              <a:buNone/>
              <a:defRPr sz="2400"/>
            </a:lvl3pPr>
            <a:lvl4pPr marL="1369920" indent="0">
              <a:buNone/>
              <a:defRPr sz="2000"/>
            </a:lvl4pPr>
            <a:lvl5pPr marL="1826557" indent="0">
              <a:buNone/>
              <a:defRPr sz="2000"/>
            </a:lvl5pPr>
            <a:lvl6pPr marL="2283192" indent="0">
              <a:buNone/>
              <a:defRPr sz="2000"/>
            </a:lvl6pPr>
            <a:lvl7pPr marL="2739836" indent="0">
              <a:buNone/>
              <a:defRPr sz="2000"/>
            </a:lvl7pPr>
            <a:lvl8pPr marL="3196470" indent="0">
              <a:buNone/>
              <a:defRPr sz="2000"/>
            </a:lvl8pPr>
            <a:lvl9pPr marL="3653112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78"/>
            <a:ext cx="7315200" cy="8048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92450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55"/>
            <a:ext cx="10972800" cy="4525963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5198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746"/>
            <a:ext cx="27432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746"/>
            <a:ext cx="80264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311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2"/>
            <a:ext cx="10363200" cy="1470025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 algn="ctr">
              <a:buNone/>
              <a:defRPr/>
            </a:lvl1pPr>
            <a:lvl2pPr marL="456656" indent="0" algn="ctr">
              <a:buNone/>
              <a:defRPr/>
            </a:lvl2pPr>
            <a:lvl3pPr marL="913321" indent="0" algn="ctr">
              <a:buNone/>
              <a:defRPr/>
            </a:lvl3pPr>
            <a:lvl4pPr marL="1369990" indent="0" algn="ctr">
              <a:buNone/>
              <a:defRPr/>
            </a:lvl4pPr>
            <a:lvl5pPr marL="1826650" indent="0" algn="ctr">
              <a:buNone/>
              <a:defRPr/>
            </a:lvl5pPr>
            <a:lvl6pPr marL="2283309" indent="0" algn="ctr">
              <a:buNone/>
              <a:defRPr/>
            </a:lvl6pPr>
            <a:lvl7pPr marL="2739976" indent="0" algn="ctr">
              <a:buNone/>
              <a:defRPr/>
            </a:lvl7pPr>
            <a:lvl8pPr marL="3196634" indent="0" algn="ctr">
              <a:buNone/>
              <a:defRPr/>
            </a:lvl8pPr>
            <a:lvl9pPr marL="3653299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4191226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45"/>
            <a:ext cx="10972800" cy="4525963"/>
          </a:xfrm>
          <a:prstGeom prst="rect">
            <a:avLst/>
          </a:prstGeom>
        </p:spPr>
        <p:txBody>
          <a:bodyPr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660947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59"/>
            <a:ext cx="10363200" cy="1362075"/>
          </a:xfrm>
          <a:prstGeom prst="rect">
            <a:avLst/>
          </a:prstGeom>
        </p:spPr>
        <p:txBody>
          <a:bodyPr lIns="91331" tIns="45666" rIns="91331" bIns="45666"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51"/>
            <a:ext cx="10363200" cy="1500187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000"/>
            </a:lvl1pPr>
            <a:lvl2pPr marL="456656" indent="0">
              <a:buNone/>
              <a:defRPr sz="1800"/>
            </a:lvl2pPr>
            <a:lvl3pPr marL="913321" indent="0">
              <a:buNone/>
              <a:defRPr sz="1600"/>
            </a:lvl3pPr>
            <a:lvl4pPr marL="1369990" indent="0">
              <a:buNone/>
              <a:defRPr sz="1400"/>
            </a:lvl4pPr>
            <a:lvl5pPr marL="1826650" indent="0">
              <a:buNone/>
              <a:defRPr sz="1400"/>
            </a:lvl5pPr>
            <a:lvl6pPr marL="2283309" indent="0">
              <a:buNone/>
              <a:defRPr sz="1400"/>
            </a:lvl6pPr>
            <a:lvl7pPr marL="2739976" indent="0">
              <a:buNone/>
              <a:defRPr sz="1400"/>
            </a:lvl7pPr>
            <a:lvl8pPr marL="3196634" indent="0">
              <a:buNone/>
              <a:defRPr sz="1400"/>
            </a:lvl8pPr>
            <a:lvl9pPr marL="3653299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084961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45"/>
            <a:ext cx="53848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45"/>
            <a:ext cx="53848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7259699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8"/>
            <a:ext cx="5386917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05" y="1535118"/>
            <a:ext cx="5389033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05" y="2174875"/>
            <a:ext cx="5389033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121035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57155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9761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43" y="273050"/>
            <a:ext cx="4011084" cy="1162050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09"/>
            <a:ext cx="6815667" cy="585311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43" y="1435123"/>
            <a:ext cx="4011084" cy="4691063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7633628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3200"/>
            </a:lvl1pPr>
            <a:lvl2pPr marL="456656" indent="0">
              <a:buNone/>
              <a:defRPr sz="2800"/>
            </a:lvl2pPr>
            <a:lvl3pPr marL="913321" indent="0">
              <a:buNone/>
              <a:defRPr sz="2400"/>
            </a:lvl3pPr>
            <a:lvl4pPr marL="1369990" indent="0">
              <a:buNone/>
              <a:defRPr sz="2000"/>
            </a:lvl4pPr>
            <a:lvl5pPr marL="1826650" indent="0">
              <a:buNone/>
              <a:defRPr sz="2000"/>
            </a:lvl5pPr>
            <a:lvl6pPr marL="2283309" indent="0">
              <a:buNone/>
              <a:defRPr sz="2000"/>
            </a:lvl6pPr>
            <a:lvl7pPr marL="2739976" indent="0">
              <a:buNone/>
              <a:defRPr sz="2000"/>
            </a:lvl7pPr>
            <a:lvl8pPr marL="3196634" indent="0">
              <a:buNone/>
              <a:defRPr sz="2000"/>
            </a:lvl8pPr>
            <a:lvl9pPr marL="3653299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002623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45"/>
            <a:ext cx="10972800" cy="4525963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20459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97"/>
            <a:ext cx="27432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97"/>
            <a:ext cx="80264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0484095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A42328AF-0F20-4E50-BEE2-D1777062EAD4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01289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0238519-D2AD-4B20-A904-7C4CE96A796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438273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9519144F-B5A7-4D9B-ABE3-55B77A49981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436578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BB20E8D0-26BC-4355-B1C2-71D44AE15D4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52662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2A61D9C-E860-495C-AF49-D07BD82F6B88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224333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822DFA2F-4419-4AC6-AA40-2C184383BEE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658012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F2011F9D-33CD-4356-9135-7BF35EC8034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164100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633D1F17-651C-4A0F-B6B0-8AFA1A57A9B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145894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00DAAE66-1612-42A4-932F-81A31803CB42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894093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24B79410-07E7-4581-AF0A-30564A49BA0F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359050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C78B4C11-47D9-4086-88D4-DE76A19D4266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131093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26355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1052753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339900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4044717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45604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83545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20312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2678720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524145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230127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43279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77438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4492886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82048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562610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88353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047551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608330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9259498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9278166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72754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752187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725880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930994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158387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752304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114246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524747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140362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0327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71579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803366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2518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395777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689427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29446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485760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623687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508197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904697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87E72A86-14CF-4209-BDC4-8E1C8DCEE486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549758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97CB8D95-3EDC-4C75-87D4-1ED05DE78448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8174653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B3382789-E97A-423C-871F-02348775151E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634843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2AE71452-9B9F-44F9-9E76-000EA9F2DAF4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814045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7E233F83-5022-4A11-B5CF-5B83EA5D5317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420259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4081EA81-035F-444F-B9D2-CEC2A7BB620F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580430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A4F6A14D-4A93-4DCA-A5C1-C34107715679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5630320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7648286C-3482-4963-B408-6DB39ED0CE08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381403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D18A9657-B4E1-4CA7-8B1F-F334562A454D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8020587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A36070A5-2F55-4DE4-9E40-01B1B35F6BB6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91416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16A6E8DD-820B-4120-A173-0D2E4E166D43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6804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theme" Target="../theme/theme8.xml"/><Relationship Id="rId5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theme" Target="../theme/theme9.xml"/><Relationship Id="rId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00221" y="7"/>
            <a:ext cx="10191779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5709" y="1600202"/>
            <a:ext cx="11906291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1869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1869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2410" indent="-451193" algn="l" defTabSz="911869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124" indent="0" algn="l" defTabSz="911869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7384" indent="0" algn="l" defTabSz="911869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3124" indent="-1587" algn="l" defTabSz="911869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07669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3588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53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545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27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86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816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75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684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62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55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495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104987" y="846139"/>
            <a:ext cx="10081684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04987" y="1990783"/>
            <a:ext cx="10081684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3" y="6245368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1" y="6245368"/>
            <a:ext cx="3860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368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609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219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68305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440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083" indent="-342083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1162" indent="-285078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0250" indent="-228041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6349" indent="-228041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24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08560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64649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07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76841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9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197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305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404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499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608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703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802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823200" y="6400857"/>
            <a:ext cx="2880784" cy="461643"/>
          </a:xfrm>
          <a:prstGeom prst="rect">
            <a:avLst/>
          </a:prstGeom>
          <a:noFill/>
          <a:ln>
            <a:noFill/>
          </a:ln>
          <a:extLst/>
        </p:spPr>
        <p:txBody>
          <a:bodyPr lIns="91326" tIns="45664" rIns="91326" bIns="4566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274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195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0224" r:id="rId1"/>
    <p:sldLayoutId id="2147490225" r:id="rId2"/>
    <p:sldLayoutId id="2147490226" r:id="rId3"/>
    <p:sldLayoutId id="2147490227" r:id="rId4"/>
    <p:sldLayoutId id="2147490228" r:id="rId5"/>
    <p:sldLayoutId id="2147490229" r:id="rId6"/>
    <p:sldLayoutId id="2147490230" r:id="rId7"/>
    <p:sldLayoutId id="2147490231" r:id="rId8"/>
    <p:sldLayoutId id="2147490232" r:id="rId9"/>
    <p:sldLayoutId id="2147490233" r:id="rId10"/>
    <p:sldLayoutId id="2147490234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33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274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2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557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484" indent="-342484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39" indent="-285404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20" indent="-228316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07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880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517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152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794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426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3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74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2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57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836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7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11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823200" y="6400856"/>
            <a:ext cx="2880784" cy="461647"/>
          </a:xfrm>
          <a:prstGeom prst="rect">
            <a:avLst/>
          </a:prstGeom>
          <a:noFill/>
          <a:ln>
            <a:noFill/>
          </a:ln>
          <a:extLst/>
        </p:spPr>
        <p:txBody>
          <a:bodyPr lIns="91331" tIns="45666" rIns="91331" bIns="4566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321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97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3375" r:id="rId1"/>
    <p:sldLayoutId id="2147493376" r:id="rId2"/>
    <p:sldLayoutId id="2147493377" r:id="rId3"/>
    <p:sldLayoutId id="2147493378" r:id="rId4"/>
    <p:sldLayoutId id="2147493379" r:id="rId5"/>
    <p:sldLayoutId id="2147493380" r:id="rId6"/>
    <p:sldLayoutId id="2147493381" r:id="rId7"/>
    <p:sldLayoutId id="2147493382" r:id="rId8"/>
    <p:sldLayoutId id="2147493383" r:id="rId9"/>
    <p:sldLayoutId id="2147493384" r:id="rId10"/>
    <p:sldLayoutId id="214749338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56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321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9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65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502" indent="-342502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78" indent="-285419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81" indent="-228328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89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985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64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304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970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62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5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0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4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0A6B8A8D-979F-46C0-97C6-6C60C953B4D9}" type="slidenum">
              <a:rPr lang="en-US" altLang="zh-TW" smtClean="0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0768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8760" r:id="rId1"/>
    <p:sldLayoutId id="2147498761" r:id="rId2"/>
    <p:sldLayoutId id="2147498762" r:id="rId3"/>
    <p:sldLayoutId id="2147498763" r:id="rId4"/>
    <p:sldLayoutId id="2147498764" r:id="rId5"/>
    <p:sldLayoutId id="2147498765" r:id="rId6"/>
    <p:sldLayoutId id="2147498766" r:id="rId7"/>
    <p:sldLayoutId id="2147498767" r:id="rId8"/>
    <p:sldLayoutId id="2147498768" r:id="rId9"/>
    <p:sldLayoutId id="2147498769" r:id="rId10"/>
    <p:sldLayoutId id="2147498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526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11" r:id="rId1"/>
    <p:sldLayoutId id="2147500312" r:id="rId2"/>
    <p:sldLayoutId id="2147500313" r:id="rId3"/>
    <p:sldLayoutId id="2147500314" r:id="rId4"/>
    <p:sldLayoutId id="2147500315" r:id="rId5"/>
    <p:sldLayoutId id="2147500316" r:id="rId6"/>
    <p:sldLayoutId id="2147500317" r:id="rId7"/>
    <p:sldLayoutId id="2147500318" r:id="rId8"/>
    <p:sldLayoutId id="2147500319" r:id="rId9"/>
    <p:sldLayoutId id="2147500320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215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22" r:id="rId1"/>
    <p:sldLayoutId id="2147500323" r:id="rId2"/>
    <p:sldLayoutId id="2147500324" r:id="rId3"/>
    <p:sldLayoutId id="2147500325" r:id="rId4"/>
    <p:sldLayoutId id="2147500326" r:id="rId5"/>
    <p:sldLayoutId id="2147500327" r:id="rId6"/>
    <p:sldLayoutId id="2147500328" r:id="rId7"/>
    <p:sldLayoutId id="2147500329" r:id="rId8"/>
    <p:sldLayoutId id="2147500330" r:id="rId9"/>
    <p:sldLayoutId id="2147500331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2505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491" r:id="rId1"/>
    <p:sldLayoutId id="2147500492" r:id="rId2"/>
    <p:sldLayoutId id="2147500493" r:id="rId3"/>
    <p:sldLayoutId id="2147500494" r:id="rId4"/>
    <p:sldLayoutId id="2147500495" r:id="rId5"/>
    <p:sldLayoutId id="2147500496" r:id="rId6"/>
    <p:sldLayoutId id="2147500497" r:id="rId7"/>
    <p:sldLayoutId id="2147500498" r:id="rId8"/>
    <p:sldLayoutId id="2147500499" r:id="rId9"/>
    <p:sldLayoutId id="2147500500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7120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502" r:id="rId1"/>
    <p:sldLayoutId id="2147500503" r:id="rId2"/>
    <p:sldLayoutId id="2147500504" r:id="rId3"/>
    <p:sldLayoutId id="2147500505" r:id="rId4"/>
    <p:sldLayoutId id="2147500506" r:id="rId5"/>
    <p:sldLayoutId id="2147500507" r:id="rId6"/>
    <p:sldLayoutId id="2147500508" r:id="rId7"/>
    <p:sldLayoutId id="2147500509" r:id="rId8"/>
    <p:sldLayoutId id="2147500510" r:id="rId9"/>
    <p:sldLayoutId id="2147500511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28F712FE-4DB7-4D7B-BA2B-04BECC75A027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531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184" r:id="rId1"/>
    <p:sldLayoutId id="2147501185" r:id="rId2"/>
    <p:sldLayoutId id="2147501186" r:id="rId3"/>
    <p:sldLayoutId id="2147501187" r:id="rId4"/>
    <p:sldLayoutId id="2147501188" r:id="rId5"/>
    <p:sldLayoutId id="2147501189" r:id="rId6"/>
    <p:sldLayoutId id="2147501190" r:id="rId7"/>
    <p:sldLayoutId id="2147501191" r:id="rId8"/>
    <p:sldLayoutId id="2147501192" r:id="rId9"/>
    <p:sldLayoutId id="2147501193" r:id="rId10"/>
    <p:sldLayoutId id="214750119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2744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94" y="-344179"/>
            <a:ext cx="11262099" cy="6857999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152400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6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天上與地</a:t>
            </a:r>
            <a:r>
              <a:rPr kumimoji="1" lang="zh-TW" altLang="en-US" sz="6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上</a:t>
            </a:r>
            <a:endParaRPr kumimoji="1" lang="en-US" altLang="zh-TW" sz="6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9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In Heaven and On Earth</a:t>
            </a:r>
            <a:endParaRPr kumimoji="0" lang="en-US" altLang="zh-TW" sz="3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kumimoji="0" lang="en-US" altLang="zh-TW" sz="4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November </a:t>
            </a:r>
            <a:r>
              <a:rPr lang="en-US" altLang="zh-TW" b="1" kern="0" dirty="0" smtClean="0">
                <a:solidFill>
                  <a:prstClr val="white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29</a:t>
            </a:r>
            <a:r>
              <a:rPr kumimoji="0" lang="en-US" altLang="zh-TW" sz="32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,  </a:t>
            </a:r>
            <a:r>
              <a:rPr kumimoji="0" lang="en-US" altLang="zh-TW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2020</a:t>
            </a:r>
          </a:p>
        </p:txBody>
      </p:sp>
    </p:spTree>
    <p:extLst>
      <p:ext uri="{BB962C8B-B14F-4D97-AF65-F5344CB8AC3E}">
        <p14:creationId xmlns:p14="http://schemas.microsoft.com/office/powerpoint/2010/main" val="1256763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37912" y="522209"/>
            <a:ext cx="8553625" cy="386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願你的國降臨；願你的旨意行在地上，如同行在天上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kumimoji="1" lang="en-US" altLang="zh-TW" sz="48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馬太福音</a:t>
            </a:r>
            <a:r>
              <a:rPr kumimoji="1" lang="zh-TW" altLang="en-US" sz="105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Matthew 6:10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7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Your kingdom come.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Your will be done,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On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earth as it is in heaven.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4982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68406" y="238264"/>
            <a:ext cx="8960275" cy="57400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所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以，你們若真與基督一同復活，就當求在上面的事；那裡有基督坐在</a:t>
            </a:r>
            <a:r>
              <a:rPr kumimoji="1" lang="zh-TW" altLang="en-US" sz="32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神的右邊。</a:t>
            </a:r>
            <a:r>
              <a:rPr kumimoji="1" lang="zh-TW" altLang="en-US" sz="2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們要思念上面的事，不要思念地上的事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。因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為你們已經死了，你們的生命與基督一同藏在</a:t>
            </a:r>
            <a:r>
              <a:rPr kumimoji="1" lang="zh-TW" altLang="en-US" sz="32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神裡面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11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歌羅西書</a:t>
            </a:r>
            <a:r>
              <a:rPr kumimoji="1" lang="zh-TW" altLang="en-US" sz="105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Col. 3:1-3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7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800" b="1" i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2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Set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your minds on things above, not on earthly things. </a:t>
            </a:r>
            <a:r>
              <a:rPr lang="en-US" altLang="zh-TW" sz="2800" b="1" i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3 </a:t>
            </a:r>
            <a:r>
              <a:rPr lang="en-US" altLang="zh-TW" sz="2800" b="1" i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For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you died, and your life is now hidden with Christ in God.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7796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25092" y="103510"/>
            <a:ext cx="8960275" cy="63555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主耶和華的靈在我身上；因為耶和華用膏膏我，叫我傳好信息給謙卑的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人（傳福音給貧窮的人），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差遣我醫好傷心的人，報告被擄的得釋放，被囚的出監牢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；</a:t>
            </a:r>
            <a:endParaRPr kumimoji="1" lang="en-US" altLang="zh-TW" sz="4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以賽亞書</a:t>
            </a:r>
            <a:r>
              <a:rPr kumimoji="1" lang="zh-TW" altLang="en-US" sz="105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Isaiah </a:t>
            </a:r>
            <a:r>
              <a:rPr kumimoji="1" lang="en-US" altLang="zh-TW" sz="360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61:</a:t>
            </a:r>
            <a:r>
              <a:rPr kumimoji="1" lang="en-US" altLang="zh-TW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1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7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Spirit of the Sovereign Lord is on </a:t>
            </a: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me, because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 Lord has anointed </a:t>
            </a: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me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to proclaim good news to the </a:t>
            </a: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poor.  He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has sent me to bind up </a:t>
            </a: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 brokenhearted, to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proclaim freedom for the captives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and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release from darkness for the prisoners,</a:t>
            </a: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8323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25092" y="103510"/>
            <a:ext cx="8960275" cy="61093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賜華冠與錫安悲哀的人，代替灰塵；喜樂油代替悲哀；讚美衣代替憂傷之靈；使他們稱為「公義樹」，是耶和華所栽的，叫他得榮耀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kumimoji="1" lang="en-US" altLang="zh-TW" sz="4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以賽亞書</a:t>
            </a:r>
            <a:r>
              <a:rPr kumimoji="1" lang="zh-TW" altLang="en-US" sz="105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Isaiah </a:t>
            </a:r>
            <a:r>
              <a:rPr kumimoji="1" lang="en-US" altLang="zh-TW" sz="360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61:</a:t>
            </a:r>
            <a:r>
              <a:rPr kumimoji="1" lang="en-US" altLang="zh-TW" sz="3600" dirty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3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7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To grant those who mourn in </a:t>
            </a: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Zion, Giving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them a garland instead of </a:t>
            </a: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ashes, The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oil of gladness instead of </a:t>
            </a: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mourning, The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cloak of praise instead of a disheartened spirit. So they will be called </a:t>
            </a: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oaks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of </a:t>
            </a: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righteousness, The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planting of the Lord, that He may be glorified. </a:t>
            </a: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7919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63593" y="262327"/>
            <a:ext cx="8960275" cy="3893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他們必修造已久的荒場，建立先前淒涼之處，重修歷代荒涼之城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kumimoji="1" lang="en-US" altLang="zh-TW" sz="4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以賽亞書</a:t>
            </a:r>
            <a:r>
              <a:rPr kumimoji="1" lang="zh-TW" altLang="en-US" sz="105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Isaiah </a:t>
            </a:r>
            <a:r>
              <a:rPr kumimoji="1" lang="en-US" altLang="zh-TW" sz="360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61:</a:t>
            </a:r>
            <a:r>
              <a:rPr kumimoji="1" lang="en-US" altLang="zh-TW" sz="3600" dirty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3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7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Then they will rebuild the ancient ruins,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They will raise up the former devastations;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And they will repair the ruined cities,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 desolations of many generations.</a:t>
            </a: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9500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68406" y="320078"/>
            <a:ext cx="8960275" cy="4847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我實實在在地告訴你們，我所做的事，信我的人也要做，並且要做比這更大的事，因為我往父那裡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去。</a:t>
            </a:r>
            <a:r>
              <a:rPr kumimoji="1" lang="zh-TW" altLang="en-US" sz="2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約翰福音</a:t>
            </a:r>
            <a:r>
              <a:rPr kumimoji="1" lang="zh-TW" altLang="en-US" sz="105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noProof="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John 14:12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7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Truly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, truly I say to you, the one who believes in Me, the works that I do, he will do also; and greater works than these he will do; because I am going to the Father.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160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9332" y="0"/>
            <a:ext cx="9693336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94046" y="926471"/>
            <a:ext cx="90910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600" b="1" dirty="0" smtClean="0">
                <a:solidFill>
                  <a:srgbClr val="FF0000"/>
                </a:solidFill>
              </a:rPr>
              <a:t>LET</a:t>
            </a:r>
            <a:r>
              <a:rPr lang="zh-TW" altLang="en-US" sz="3600" b="1" dirty="0" smtClean="0">
                <a:solidFill>
                  <a:srgbClr val="FF0000"/>
                </a:solidFill>
              </a:rPr>
              <a:t> </a:t>
            </a:r>
            <a:r>
              <a:rPr lang="en-US" altLang="zh-TW" sz="3600" b="1" dirty="0" smtClean="0">
                <a:solidFill>
                  <a:srgbClr val="FF0000"/>
                </a:solidFill>
              </a:rPr>
              <a:t>YOUR GLORY </a:t>
            </a:r>
            <a:r>
              <a:rPr lang="en-US" sz="3600" b="1" dirty="0" smtClean="0">
                <a:solidFill>
                  <a:srgbClr val="FF0000"/>
                </a:solidFill>
              </a:rPr>
              <a:t>FALL IN THIS ROOM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263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06825" y="2394105"/>
            <a:ext cx="9144000" cy="156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9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同心禱告</a:t>
            </a: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9428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6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7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40895</TotalTime>
  <Words>529</Words>
  <Application>Microsoft Office PowerPoint</Application>
  <PresentationFormat>Widescreen</PresentationFormat>
  <Paragraphs>117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10</vt:i4>
      </vt:variant>
    </vt:vector>
  </HeadingPairs>
  <TitlesOfParts>
    <vt:vector size="36" baseType="lpstr">
      <vt:lpstr>Arial Unicode MS</vt:lpstr>
      <vt:lpstr>標楷體</vt:lpstr>
      <vt:lpstr>標楷體</vt:lpstr>
      <vt:lpstr>Microsoft YaHei</vt:lpstr>
      <vt:lpstr>新細明體</vt:lpstr>
      <vt:lpstr>宋体</vt:lpstr>
      <vt:lpstr>Arial</vt:lpstr>
      <vt:lpstr>Arial Narrow</vt:lpstr>
      <vt:lpstr>Calibri</vt:lpstr>
      <vt:lpstr>Cambria</vt:lpstr>
      <vt:lpstr>Century</vt:lpstr>
      <vt:lpstr>Charis SIL</vt:lpstr>
      <vt:lpstr>Franklin Gothic Medium</vt:lpstr>
      <vt:lpstr>Mongolian Baiti</vt:lpstr>
      <vt:lpstr>Times New Roman</vt:lpstr>
      <vt:lpstr>Wingdings</vt:lpstr>
      <vt:lpstr>Template</vt:lpstr>
      <vt:lpstr>默认设计模板</vt:lpstr>
      <vt:lpstr>96_新詩選</vt:lpstr>
      <vt:lpstr>97_新詩選</vt:lpstr>
      <vt:lpstr>14_Default Design</vt:lpstr>
      <vt:lpstr>新會堂新格式範例(中英文)晨禱</vt:lpstr>
      <vt:lpstr>新會堂新格式範例</vt:lpstr>
      <vt:lpstr>1_新會堂新格式範例(中英文)晨禱</vt:lpstr>
      <vt:lpstr>1_新會堂新格式範例</vt:lpstr>
      <vt:lpstr>1_預設簡報設計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He5778Lord</cp:lastModifiedBy>
  <cp:revision>3764</cp:revision>
  <dcterms:created xsi:type="dcterms:W3CDTF">2014-11-02T05:55:36Z</dcterms:created>
  <dcterms:modified xsi:type="dcterms:W3CDTF">2020-12-02T06:00:48Z</dcterms:modified>
</cp:coreProperties>
</file>