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275" r:id="rId3"/>
    <p:sldId id="266" r:id="rId4"/>
    <p:sldId id="267" r:id="rId5"/>
    <p:sldId id="268" r:id="rId6"/>
    <p:sldId id="269" r:id="rId7"/>
    <p:sldId id="270" r:id="rId8"/>
    <p:sldId id="261" r:id="rId9"/>
    <p:sldId id="264" r:id="rId10"/>
    <p:sldId id="263" r:id="rId11"/>
    <p:sldId id="271" r:id="rId12"/>
    <p:sldId id="273" r:id="rId13"/>
    <p:sldId id="265" r:id="rId14"/>
    <p:sldId id="27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00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76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901803-E54D-4CEF-8C82-263EBC15A2F0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D7380E-2E48-417E-AF6C-EFB5F7F02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031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217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4C2F2-FCA7-4B7D-B979-232E35B642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AF6979-3B7B-411B-8377-6A638EDA5B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E84E29-BAC2-4C54-9E9A-8D0F34F72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4DB02-5128-43B7-A140-BFC0907EBFDB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A54897-33B8-4BEA-AC5D-9FA2AE011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6BC38C-FD94-4751-8ADD-12AE5DA77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00921-A37E-4443-B6B4-15F1DAA4B8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752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0B3B9-4B77-4EC9-AC0C-6F71DDC30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190261-D0FF-4F3B-A0EA-F3FE5E93E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4F211-DADC-44EA-8835-3B722D861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4DB02-5128-43B7-A140-BFC0907EBFDB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4E3DC-470D-497B-99F8-C93207382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DBACB6-2BFB-4B5E-9834-2C0268A7F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00921-A37E-4443-B6B4-15F1DAA4B8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675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849D0-F5C4-415D-A577-7B8DAA63A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01A9E9-FD2F-4770-B3F1-836AAF504A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52E4AA-B5C7-4EFA-9A39-30ECE3055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4DB02-5128-43B7-A140-BFC0907EBFDB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B958F4-D517-4CC4-B9D7-061856101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E11E9D-826E-4D0F-B891-1B2A516CA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00921-A37E-4443-B6B4-15F1DAA4B8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476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AA747-48C1-49FA-9352-D38F02EEE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42ABA-2975-4293-B9E4-F900871ABE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D56138-3B54-40EB-90AA-4A981FE42F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232727-9315-468E-AAE8-C9A5B1752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4DB02-5128-43B7-A140-BFC0907EBFDB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FE50FD-F052-4CC2-A064-6DA48679E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71ADCE-0FFA-4BCB-B0F4-63FAD15F0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00921-A37E-4443-B6B4-15F1DAA4B8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823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E068E-C6DD-4381-92F8-706A80D93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925652-3545-424F-BF1C-7AF8B583D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11B1C3-3BBF-46CC-AA1F-7F352980F8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61C24F-BB60-4BAA-A059-AAA6B472CD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372ADC-7748-43D9-82BC-40BE556EFB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1D66E3-8C66-4004-B1B8-89A5BE7F5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4DB02-5128-43B7-A140-BFC0907EBFDB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CC78CB-CBA6-4C71-8D52-B28EDE0F6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7B0B3F-26A1-494A-81F4-B3101B41A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00921-A37E-4443-B6B4-15F1DAA4B8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37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F63D7-98C4-46FF-9DD5-32DE0B76C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D6D91C-B604-4579-963B-50F80B6EB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4DB02-5128-43B7-A140-BFC0907EBFDB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14DE23-37D9-4583-BA43-A0EF8A553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71A579-B423-4BA9-BE49-4805F7732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00921-A37E-4443-B6B4-15F1DAA4B8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531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5B2A4D-8261-4D14-BD07-1EDEFE966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4DB02-5128-43B7-A140-BFC0907EBFDB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6D0F00-47C7-4F89-B537-B0916B39D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DD9F1E-B8BE-4C90-AE00-28A7E624B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00921-A37E-4443-B6B4-15F1DAA4B8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458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A9D49-596F-4ACB-AE73-1B38B07FD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1BA10-0510-401C-8F4D-9E0496FAA6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FAB7A5-E236-46C1-829A-72F57B1BB2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84DEDE-B4AC-4288-BB41-A9943A37E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4DB02-5128-43B7-A140-BFC0907EBFDB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89D604-A2AB-4E0B-A323-F23F00E90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796822-A6E3-4B47-B38B-F090238A0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00921-A37E-4443-B6B4-15F1DAA4B8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344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CCCF0-2998-43CA-8736-746B1B1A5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EF99E0-28A6-4C51-BF45-0625532A04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7497C5-C3CC-4AC1-9344-7608D97C84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93DAAE-87CC-4C26-A3EC-A9122E799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4DB02-5128-43B7-A140-BFC0907EBFDB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C0359A-04F3-4F4C-9BF6-A0334DEC2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B4CC6A-B5C4-4D2C-8E5A-11E8D6135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00921-A37E-4443-B6B4-15F1DAA4B8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18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9ED38-244E-4BC5-B41B-36B4BE89F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0D1A81-B617-4059-9B2E-DE1C64E4D6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EB690-3750-4CC8-9662-BBC024D5F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4DB02-5128-43B7-A140-BFC0907EBFDB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84BDC-84DF-4FDA-A4D0-7F98B4ACF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B57605-66B9-4D6E-95CD-97C03CD83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00921-A37E-4443-B6B4-15F1DAA4B8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833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4C0FC8-7151-4BF6-B744-A8AB8EEF96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FB8354-51A1-4C11-8D15-885EAA2CCB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FCEEBC-1787-41CB-9F7D-D384EB640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4DB02-5128-43B7-A140-BFC0907EBFDB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A3ABC-3C1E-40F2-BB1A-6D87005E2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03151-85B4-455D-92C7-F119FF5DB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00921-A37E-4443-B6B4-15F1DAA4B8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9680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6374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7196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3383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2774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8661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0403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2580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1596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9806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0552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730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C39A5D-2A86-4731-91CF-06A2693ED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A47ACA-B37F-41AC-BC0E-4D6603C690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5825E9-FDE4-48BF-BA0A-F9DDABFF7F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4DB02-5128-43B7-A140-BFC0907EBFDB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C76113-B522-49F0-AEE6-DA523949F5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2C7FC-AA4C-4468-81D2-DA93A0C24F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00921-A37E-4443-B6B4-15F1DAA4B8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808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911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17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EAB2E-411B-4EAB-AE8B-DA5E4BE3A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8537"/>
            <a:ext cx="10515600" cy="2631831"/>
          </a:xfrm>
        </p:spPr>
        <p:txBody>
          <a:bodyPr>
            <a:normAutofit/>
          </a:bodyPr>
          <a:lstStyle/>
          <a:p>
            <a:pPr algn="ctr"/>
            <a:r>
              <a:rPr lang="zh-TW" sz="72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天天都是聖誕節</a:t>
            </a:r>
            <a:r>
              <a:rPr lang="en-US" sz="7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sz="7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6000" b="1" dirty="0">
                <a:effectLst/>
                <a:latin typeface="DengXia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Everyday is Christmas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396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41FAF1-A857-4535-A6F6-12E4F2338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446" y="96984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sz="4000" b="1" dirty="0"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主要經文：</a:t>
            </a:r>
            <a:endParaRPr lang="en-US" altLang="zh-TW" sz="4000" b="1" dirty="0">
              <a:effectLst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詩</a:t>
            </a:r>
            <a:r>
              <a:rPr lang="en-US" sz="48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118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48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24-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這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是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耶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和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華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所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定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日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子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我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在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其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中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要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高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興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歡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喜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8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4800" b="1" dirty="0">
              <a:solidFill>
                <a:schemeClr val="accent4">
                  <a:lumMod val="50000"/>
                </a:schemeClr>
              </a:solidFill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sz="4000" b="1" i="0" dirty="0">
                <a:solidFill>
                  <a:schemeClr val="accent4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This is the day which the LORD hath made; we will rejoice and be glad in it.(</a:t>
            </a:r>
            <a:r>
              <a:rPr lang="en-US" sz="4000" b="1" i="0" dirty="0" err="1">
                <a:solidFill>
                  <a:schemeClr val="accent4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kJV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</a:rPr>
              <a:t>)</a:t>
            </a:r>
            <a:endParaRPr lang="en-US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909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4181C-8E2F-40E1-892F-BC5BE806D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8567"/>
          </a:xfrm>
        </p:spPr>
        <p:txBody>
          <a:bodyPr>
            <a:noAutofit/>
          </a:bodyPr>
          <a:lstStyle/>
          <a:p>
            <a:pPr algn="ctr"/>
            <a:r>
              <a:rPr lang="zh-TW" sz="4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en-US" sz="40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zh-TW" sz="40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聖誕節的屬靈意義：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0F901-20E4-4BC3-BA02-9BF9C4DE9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0908"/>
            <a:ext cx="10515600" cy="5410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Times New Roman" panose="02020603050405020304" pitchFamily="18" charset="0"/>
                <a:cs typeface="Microsoft JhengHei" panose="020B0604030504040204" pitchFamily="34" charset="-120"/>
              </a:rPr>
              <a:t>1. 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Microsoft JhengHei" panose="020B0604030504040204" pitchFamily="34" charset="-120"/>
              </a:rPr>
              <a:t>聖誕節的由來</a:t>
            </a:r>
            <a:endParaRPr lang="en-US" sz="3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03030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2. </a:t>
            </a:r>
            <a:r>
              <a:rPr lang="zh-TW" sz="3600" b="1" dirty="0">
                <a:solidFill>
                  <a:srgbClr val="030303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耶穌是何時誕生？</a:t>
            </a:r>
            <a:endParaRPr lang="en-US" sz="3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約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14-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住</a:t>
            </a:r>
            <a:r>
              <a:rPr lang="zh-TW" sz="3600" b="1" dirty="0">
                <a:solidFill>
                  <a:srgbClr val="FF0000"/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中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榮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榮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。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zh-TW" sz="3600" b="1" dirty="0">
                <a:solidFill>
                  <a:srgbClr val="FF0000"/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「住」</a:t>
            </a:r>
            <a:r>
              <a:rPr lang="en-US" altLang="zh-TW" sz="3600" b="1" dirty="0">
                <a:solidFill>
                  <a:srgbClr val="FF0000"/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, </a:t>
            </a:r>
            <a:r>
              <a:rPr lang="zh-TW" sz="3600" b="1" dirty="0">
                <a:solidFill>
                  <a:srgbClr val="FF0000"/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是</a:t>
            </a:r>
            <a:r>
              <a:rPr lang="en-US" altLang="zh-TW" sz="3600" b="1" dirty="0">
                <a:solidFill>
                  <a:srgbClr val="FF0000"/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[</a:t>
            </a:r>
            <a:r>
              <a:rPr lang="zh-TW" sz="3600" b="1" dirty="0">
                <a:solidFill>
                  <a:srgbClr val="FF0000"/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帳棚</a:t>
            </a:r>
            <a:r>
              <a:rPr lang="en-US" altLang="zh-TW" sz="3600" b="1" dirty="0">
                <a:solidFill>
                  <a:srgbClr val="FF0000"/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]</a:t>
            </a:r>
            <a:r>
              <a:rPr lang="zh-CN" altLang="en-US" sz="3600" b="1" dirty="0">
                <a:solidFill>
                  <a:srgbClr val="FF0000"/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的意思。</a:t>
            </a:r>
            <a:endParaRPr lang="en-US" altLang="zh-TW" sz="3600" b="1" dirty="0">
              <a:solidFill>
                <a:srgbClr val="030303"/>
              </a:solidFill>
              <a:effectLst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啓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21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3-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我 聽 見 有 大 聲 音 從 寶 座 出 來 說 、 看 哪 、 　 神 的 </a:t>
            </a:r>
            <a:r>
              <a:rPr lang="zh-TW" altLang="en-US" sz="3600" b="1" dirty="0">
                <a:solidFill>
                  <a:srgbClr val="FF0000"/>
                </a:solidFill>
              </a:rPr>
              <a:t>帳 幕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 在 人 間 ． 他 要 與 人 同 住 、 他 們 要 作 他 的 子 民 、 　 神 要 親 自 與 他 們 同 在 、 作 他 們 的 　 神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。</a:t>
            </a:r>
            <a:endParaRPr lang="en-US" altLang="zh-CN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071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A331E5-C00E-408E-A507-F13DD38F0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33754"/>
            <a:ext cx="10515600" cy="57432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3. 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聖誕節的</a:t>
            </a:r>
            <a:r>
              <a:rPr lang="zh-CN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真義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endParaRPr lang="en-US" sz="3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</a:rPr>
              <a:t>創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</a:rPr>
              <a:t>3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Times New Roman" panose="02020603050405020304" pitchFamily="18" charset="0"/>
              </a:rPr>
              <a:t>15-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</a:rPr>
              <a:t>我又要叫你和女人彼此為仇，你的後裔和女人的後裔也彼此為仇；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</a:rPr>
              <a:t>女人的後裔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</a:rPr>
              <a:t>要傷你的頭，你要傷他的腳跟。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賽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7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14-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。。。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必 有 童 女 懷 孕 生 子 、 給 他 起 名 叫 以 馬 內 利 。 </a:t>
            </a:r>
            <a:r>
              <a:rPr lang="en-US" altLang="zh-TW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〔 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就 是 　 神 與 我 們 同 在 的 意 思 </a:t>
            </a:r>
            <a:r>
              <a:rPr lang="en-US" altLang="zh-TW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〕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344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BFDD2-E58B-4A4E-A9DE-7491ED85E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2352"/>
          </a:xfrm>
        </p:spPr>
        <p:txBody>
          <a:bodyPr>
            <a:noAutofit/>
          </a:bodyPr>
          <a:lstStyle/>
          <a:p>
            <a:pPr algn="ctr"/>
            <a:r>
              <a:rPr lang="zh-TW" sz="4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二</a:t>
            </a:r>
            <a:r>
              <a:rPr lang="en-US" altLang="zh-TW" sz="4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. </a:t>
            </a:r>
            <a:r>
              <a:rPr lang="zh-TW" sz="4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 從住棚節到住在主裏面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2A1097-3CA1-44BB-9714-BFFB95626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8492"/>
            <a:ext cx="10515600" cy="5316416"/>
          </a:xfrm>
        </p:spPr>
        <p:txBody>
          <a:bodyPr/>
          <a:lstStyle/>
          <a:p>
            <a:pPr marL="0" indent="0">
              <a:buNone/>
            </a:pPr>
            <a:r>
              <a:rPr 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PMingLiU" panose="02020500000000000000" pitchFamily="18" charset="-120"/>
              </a:rPr>
              <a:t>1. 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PMingLiU" panose="02020500000000000000" pitchFamily="18" charset="-120"/>
              </a:rPr>
              <a:t>住棚節</a:t>
            </a:r>
            <a:r>
              <a:rPr lang="en-US" altLang="zh-TW" sz="3600" b="1" dirty="0">
                <a:solidFill>
                  <a:srgbClr val="000000"/>
                </a:solidFill>
                <a:latin typeface="DengXian" panose="02010600030101010101" pitchFamily="2" charset="-122"/>
                <a:ea typeface="Times New Roman" panose="02020603050405020304" pitchFamily="18" charset="0"/>
                <a:cs typeface="PMingLiU" panose="02020500000000000000" pitchFamily="18" charset="-120"/>
              </a:rPr>
              <a:t>, </a:t>
            </a:r>
            <a:endParaRPr lang="en-US" sz="3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Microsoft JhengHei" panose="020B0604030504040204" pitchFamily="34" charset="-120"/>
              </a:rPr>
              <a:t>利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Microsoft JhengHei" panose="020B0604030504040204" pitchFamily="34" charset="-120"/>
              </a:rPr>
              <a:t>23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Microsoft JhengHei" panose="020B0604030504040204" pitchFamily="34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Microsoft JhengHei" panose="020B0604030504040204" pitchFamily="34" charset="-120"/>
              </a:rPr>
              <a:t>41-43-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。你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七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色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棚</a:t>
            </a:r>
            <a:r>
              <a:rPr lang="zh-TW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．好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領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色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154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36E790F-7657-49BA-9888-9EE6FDB57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3877" y="533400"/>
            <a:ext cx="4800600" cy="616047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A4E72-E97F-4BF1-8CDE-E44ED01639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062" y="1"/>
            <a:ext cx="5756030" cy="6693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473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805F264-894F-4984-80F8-381509EAD0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877" y="105509"/>
            <a:ext cx="10199077" cy="6711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9045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838450-2D54-4D97-BE05-8BAFB6C61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985" y="246186"/>
            <a:ext cx="10263553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396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4A916-037C-4748-8A7D-B38547D87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79938"/>
            <a:ext cx="10791092" cy="6113585"/>
          </a:xfrm>
        </p:spPr>
        <p:txBody>
          <a:bodyPr>
            <a:normAutofit/>
          </a:bodyPr>
          <a:lstStyle/>
          <a:p>
            <a:pPr marL="0" marR="0" indent="0" fontAlgn="base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TW" sz="3600" b="1" dirty="0">
              <a:solidFill>
                <a:srgbClr val="000000"/>
              </a:solidFill>
              <a:effectLst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marR="0" indent="0" fontAlgn="base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2. </a:t>
            </a: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住棚節</a:t>
            </a:r>
            <a:r>
              <a:rPr lang="zh-CN" altLang="en-US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的屬靈意義：</a:t>
            </a:r>
            <a:endParaRPr lang="en-US" altLang="zh-CN" sz="3600" b="1" dirty="0">
              <a:solidFill>
                <a:srgbClr val="000000"/>
              </a:solidFill>
              <a:effectLst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marR="0" indent="0" fontAlgn="base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3600" b="1" dirty="0">
              <a:solidFill>
                <a:srgbClr val="000000"/>
              </a:solidFill>
              <a:effectLst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marR="0" indent="0" fontAlgn="base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TW" sz="36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fontAlgn="base">
              <a:lnSpc>
                <a:spcPts val="1800"/>
              </a:lnSpc>
              <a:spcBef>
                <a:spcPts val="0"/>
              </a:spcBef>
            </a:pPr>
            <a:r>
              <a:rPr lang="zh-CN" altLang="en-US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又名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【</a:t>
            </a: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收藏節</a:t>
            </a:r>
            <a:r>
              <a:rPr lang="en-US" altLang="zh-CN" sz="3600" b="1" dirty="0">
                <a:solidFill>
                  <a:srgbClr val="0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】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是個感恩的節慶， 感恩神賜下豐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收</a:t>
            </a:r>
            <a:endParaRPr lang="en-US" sz="3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提醒我們在地上只是寄居的客旅</a:t>
            </a:r>
            <a:endParaRPr lang="en-US" altLang="zh-TW" sz="3600" b="1" dirty="0">
              <a:solidFill>
                <a:srgbClr val="000000"/>
              </a:solidFill>
              <a:effectLst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我們常躲在神的遮蔽保護之下</a:t>
            </a:r>
            <a:endParaRPr lang="en-US" sz="3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更提醒我們要常常轉向神，住在幔内， 與神同在</a:t>
            </a:r>
            <a:endParaRPr lang="en-US" altLang="zh-TW" sz="3600" b="1" dirty="0">
              <a:solidFill>
                <a:srgbClr val="000000"/>
              </a:solidFill>
              <a:effectLst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r>
              <a:rPr lang="zh-CN" altLang="en-US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紀</a:t>
            </a: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念神與以色列民新婚蜜月</a:t>
            </a:r>
            <a:r>
              <a:rPr lang="zh-CN" altLang="en-US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，</a:t>
            </a: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提醒我們恢復向神起起初的愛</a:t>
            </a:r>
            <a:endParaRPr lang="en-US" altLang="zh-TW" sz="3600" b="1" dirty="0">
              <a:solidFill>
                <a:srgbClr val="000000"/>
              </a:solidFill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預表千年國度</a:t>
            </a:r>
            <a:r>
              <a:rPr lang="zh-CN" altLang="en-US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，得勝者將來要做王掌權</a:t>
            </a:r>
            <a:endParaRPr lang="en-US" altLang="zh-CN" sz="3600" b="1" dirty="0">
              <a:solidFill>
                <a:srgbClr val="000000"/>
              </a:solidFill>
              <a:effectLst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終極實現就在新耶路撒冷， 神的帳幕在人間，他要永遠與人同住</a:t>
            </a:r>
            <a:endParaRPr lang="en-US" sz="3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37858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B05C1-FD9B-45A5-8759-C299083BB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1001"/>
            <a:ext cx="10515600" cy="634804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3. </a:t>
            </a:r>
            <a:r>
              <a:rPr lang="zh-TW" sz="4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住棚節象徵與主同住</a:t>
            </a:r>
            <a:endParaRPr lang="en-US" sz="4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詩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27:4-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中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榮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Microsoft JhengHei" panose="020B0604030504040204" pitchFamily="34" charset="-120"/>
              </a:rPr>
              <a:t>約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7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37-39-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大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高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聲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喝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。信 我 的 人 、 就 如 經 上 所 說 、 從 他 腹 中 要 流 出 活 水 的 江 河 來 。耶 穌 這 話 是 指 著 信 他 之 人 、 要 受 聖 靈 說 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Microsoft JhengHei" panose="020B0604030504040204" pitchFamily="34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Microsoft JhengHei" panose="020B0604030504040204" pitchFamily="34" charset="-120"/>
              </a:rPr>
              <a:t>約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Microsoft JhengHei" panose="020B0604030504040204" pitchFamily="34" charset="-120"/>
              </a:rPr>
              <a:t>8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Microsoft JhengHei" panose="020B0604030504040204" pitchFamily="34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Microsoft JhengHei" panose="020B0604030504040204" pitchFamily="34" charset="-120"/>
              </a:rPr>
              <a:t>12-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Microsoft JhengHei" panose="020B0604030504040204" pitchFamily="34" charset="-120"/>
              </a:rPr>
              <a:t>耶 穌 又 對 眾 人 說 、 我 是 世 界 的 光 ． 跟 從 我 的 、 就 不 在 黑 暗 裡 走 、 必 要 得 著 生 命 的 光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567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87ECFB-1B0C-4C67-901A-0319BDAEC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123" y="158261"/>
            <a:ext cx="10468707" cy="6635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566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F43AF-A671-467A-A5B9-9268682A7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502"/>
            <a:ext cx="10515600" cy="683775"/>
          </a:xfrm>
        </p:spPr>
        <p:txBody>
          <a:bodyPr>
            <a:normAutofit/>
          </a:bodyPr>
          <a:lstStyle/>
          <a:p>
            <a:pPr algn="ctr"/>
            <a:r>
              <a:rPr lang="zh-TW" sz="4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三</a:t>
            </a:r>
            <a:r>
              <a:rPr lang="en-US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PMingLiU" panose="02020500000000000000" pitchFamily="18" charset="-120"/>
              </a:rPr>
              <a:t>. </a:t>
            </a:r>
            <a:r>
              <a:rPr lang="zh-TW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PMingLiU" panose="02020500000000000000" pitchFamily="18" charset="-120"/>
              </a:rPr>
              <a:t>住在主裏面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AC8F01-1FC7-4AD2-9531-100395FA6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831" y="750277"/>
            <a:ext cx="10808677" cy="6107723"/>
          </a:xfrm>
        </p:spPr>
        <p:txBody>
          <a:bodyPr>
            <a:noAutofit/>
          </a:bodyPr>
          <a:lstStyle/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約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14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16-17-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保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、就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。。。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a typeface="PMingLiU" panose="02020500000000000000" pitchFamily="18" charset="-120"/>
                <a:cs typeface="PMingLiU" panose="02020500000000000000" pitchFamily="18" charset="-120"/>
              </a:rPr>
              <a:t>約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ea typeface="PMingLiU" panose="02020500000000000000" pitchFamily="18" charset="-120"/>
                <a:cs typeface="PMingLiU" panose="02020500000000000000" pitchFamily="18" charset="-120"/>
              </a:rPr>
              <a:t>15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a typeface="PMingLiU" panose="02020500000000000000" pitchFamily="18" charset="-120"/>
                <a:cs typeface="PMingLiU" panose="02020500000000000000" pitchFamily="18" charset="-120"/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ea typeface="PMingLiU" panose="02020500000000000000" pitchFamily="18" charset="-120"/>
                <a:cs typeface="PMingLiU" panose="02020500000000000000" pitchFamily="18" charset="-120"/>
              </a:rPr>
              <a:t>5-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樹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枝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常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在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我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裡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面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PMingLiU" panose="02020500000000000000" pitchFamily="18" charset="-120"/>
              </a:rPr>
              <a:t>1. 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PMingLiU" panose="02020500000000000000" pitchFamily="18" charset="-120"/>
              </a:rPr>
              <a:t>當如何行</a:t>
            </a:r>
            <a:r>
              <a:rPr lang="zh-TW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PMingLiU" panose="02020500000000000000" pitchFamily="18" charset="-120"/>
              </a:rPr>
              <a:t>才算是住在主裏面？</a:t>
            </a:r>
            <a:endParaRPr lang="en-US" sz="3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約一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2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5-6-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凡 </a:t>
            </a:r>
            <a:r>
              <a:rPr lang="zh-TW" altLang="en-US" sz="3600" b="1" dirty="0">
                <a:solidFill>
                  <a:srgbClr val="FF0000"/>
                </a:solidFill>
              </a:rPr>
              <a:t>遵 守 主 道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的 、 </a:t>
            </a:r>
            <a:r>
              <a:rPr lang="zh-TW" altLang="en-US" sz="3600" b="1" dirty="0">
                <a:solidFill>
                  <a:srgbClr val="FF0000"/>
                </a:solidFill>
              </a:rPr>
              <a:t>愛 　 神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 的 心 在 他 裡 面 實 在 是 完 全 的 、 從 此 我 們 知 道 我 們 是 在 主 裡 面 ．人 若 說 他 住 在 主 裡 面 、 就 該 自 己 照 主 所 行 的 去 行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1761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1483</TotalTime>
  <Words>794</Words>
  <Application>Microsoft Office PowerPoint</Application>
  <PresentationFormat>Widescreen</PresentationFormat>
  <Paragraphs>39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8" baseType="lpstr">
      <vt:lpstr>DengXian</vt:lpstr>
      <vt:lpstr>DengXian</vt:lpstr>
      <vt:lpstr>DFKai-SB</vt:lpstr>
      <vt:lpstr>Microsoft JhengHei</vt:lpstr>
      <vt:lpstr>PMingLiU</vt:lpstr>
      <vt:lpstr>PMingLiU</vt:lpstr>
      <vt:lpstr>Arial</vt:lpstr>
      <vt:lpstr>Calibri</vt:lpstr>
      <vt:lpstr>Calibri Light</vt:lpstr>
      <vt:lpstr>Cambria</vt:lpstr>
      <vt:lpstr>Helvetica</vt:lpstr>
      <vt:lpstr>Times New Roman</vt:lpstr>
      <vt:lpstr>verdana</vt:lpstr>
      <vt:lpstr>Office Theme</vt:lpstr>
      <vt:lpstr>14_Default Design</vt:lpstr>
      <vt:lpstr>PowerPoint Presentation</vt:lpstr>
      <vt:lpstr>天天都是聖誕節 Everyday is Christmas </vt:lpstr>
      <vt:lpstr>PowerPoint Presentation</vt:lpstr>
      <vt:lpstr>一. 聖誕節的屬靈意義：</vt:lpstr>
      <vt:lpstr>PowerPoint Presentation</vt:lpstr>
      <vt:lpstr>二.  從住棚節到住在主裏面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三. 住在主裏面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SuiYieh</dc:creator>
  <cp:lastModifiedBy>He5778Lord</cp:lastModifiedBy>
  <cp:revision>17</cp:revision>
  <dcterms:created xsi:type="dcterms:W3CDTF">2020-12-03T01:28:02Z</dcterms:created>
  <dcterms:modified xsi:type="dcterms:W3CDTF">2020-12-07T00:34:27Z</dcterms:modified>
</cp:coreProperties>
</file>