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28"/>
  </p:notesMasterIdLst>
  <p:sldIdLst>
    <p:sldId id="10538" r:id="rId11"/>
    <p:sldId id="10539" r:id="rId12"/>
    <p:sldId id="10593" r:id="rId13"/>
    <p:sldId id="10590" r:id="rId14"/>
    <p:sldId id="10542" r:id="rId15"/>
    <p:sldId id="10571" r:id="rId16"/>
    <p:sldId id="10587" r:id="rId17"/>
    <p:sldId id="10572" r:id="rId18"/>
    <p:sldId id="10577" r:id="rId19"/>
    <p:sldId id="10579" r:id="rId20"/>
    <p:sldId id="10591" r:id="rId21"/>
    <p:sldId id="10575" r:id="rId22"/>
    <p:sldId id="10576" r:id="rId23"/>
    <p:sldId id="10573" r:id="rId24"/>
    <p:sldId id="10566" r:id="rId25"/>
    <p:sldId id="10601" r:id="rId26"/>
    <p:sldId id="10561" r:id="rId27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FFCC"/>
    <a:srgbClr val="FFCCFF"/>
    <a:srgbClr val="FFCC99"/>
    <a:srgbClr val="FFCC66"/>
    <a:srgbClr val="FFFF99"/>
    <a:srgbClr val="FFCCCC"/>
    <a:srgbClr val="FFFF66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16" autoAdjust="0"/>
    <p:restoredTop sz="93608" autoAdjust="0"/>
  </p:normalViewPr>
  <p:slideViewPr>
    <p:cSldViewPr snapToGrid="0" snapToObjects="1">
      <p:cViewPr varScale="1">
        <p:scale>
          <a:sx n="62" d="100"/>
          <a:sy n="62" d="100"/>
        </p:scale>
        <p:origin x="758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3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12/13/2020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E72A86-14CF-4209-BDC4-8E1C8DCEE48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7CB8D95-3EDC-4C75-87D4-1ED05DE7844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3382789-E97A-423C-871F-02348775151E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E71452-9B9F-44F9-9E76-000EA9F2DAF4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233F83-5022-4A11-B5CF-5B83EA5D531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81EA81-035F-444F-B9D2-CEC2A7BB620F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4F6A14D-4A93-4DCA-A5C1-C34107715679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48286C-3482-4963-B408-6DB39ED0CE08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A9657-B4E1-4CA7-8B1F-F334562A454D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36070A5-2F55-4DE4-9E40-01B1B35F6BB6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A6E8DD-820B-4120-A173-0D2E4E166D43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8F712FE-4DB7-4D7B-BA2B-04BECC75A027}" type="slidenum">
              <a:rPr kumimoji="1" lang="en-US" altLang="zh-TW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7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94" y="-344179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66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神</a:t>
            </a:r>
            <a:r>
              <a:rPr kumimoji="1" lang="zh-TW" altLang="en-US" sz="6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的造訪</a:t>
            </a:r>
            <a:endParaRPr kumimoji="1" lang="zh-TW" alt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5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noProof="0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Visitation of God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 smtClean="0">
                <a:solidFill>
                  <a:prstClr val="white"/>
                </a:solidFill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</a:t>
            </a:r>
            <a:r>
              <a:rPr kumimoji="0" lang="en-US" altLang="zh-TW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ember 13,  </a:t>
            </a:r>
            <a:r>
              <a:rPr kumimoji="0" lang="en-US" altLang="zh-TW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2567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257514"/>
            <a:ext cx="904932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曠野和乾旱之地必然歡喜；沙漠也必快樂；又像玫瑰開花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，必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開花繁盛，樂上加樂，而且歡呼。黎巴嫩的榮耀，並迦密與沙崙的華美，必賜給它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必看見耶和華的榮耀，我們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神的華美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以賽亞書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Isaiah 35:1-2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</a:t>
            </a:r>
            <a:r>
              <a:rPr lang="en-US" altLang="zh-TW" sz="12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desert and the parched land will be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glad</a:t>
            </a:r>
            <a:r>
              <a:rPr lang="en-US" altLang="zh-TW" sz="24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;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wilderness will rejoice and blossom.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1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30013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吸引</a:t>
            </a:r>
            <a:r>
              <a:rPr kumimoji="1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神的造訪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6434" y="1719441"/>
            <a:ext cx="84365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誠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馬可福音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Mark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9:17-29)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給予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使徒行傳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Acts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10:1-48)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悔改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路加福音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Luke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15:11-32)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3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257514"/>
            <a:ext cx="89602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你所喜愛的是內裡誠實；你在我隱密處，必使我得智慧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endParaRPr kumimoji="1" lang="en-US" altLang="zh-TW" sz="4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noProof="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noProof="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6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Psalm 51:6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Behold, You desire truth in the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innermost being,</a:t>
            </a:r>
            <a:r>
              <a:rPr lang="zh-TW" altLang="en-US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</a:t>
            </a:r>
            <a:r>
              <a:rPr lang="en-US" altLang="zh-TW" sz="3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in secret You will make wisdom known to me</a:t>
            </a:r>
            <a:r>
              <a:rPr lang="en-US" altLang="zh-TW" sz="32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.</a:t>
            </a:r>
            <a:endParaRPr lang="en-US" altLang="zh-TW" sz="32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190137"/>
            <a:ext cx="8960275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耶穌對他說：「你若能信，在信的人，凡事都能。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 孩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子的父親立時喊著說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（立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時流淚地喊著說）：「我信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 但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我信不足，求主幫助。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馬可福音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Mark 9:23-24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But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Jesus said to him, “‘If You can?’ All things are possible for the one who believes.”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Immediately the boy’s father cried out and said, “I do believe; help my unbelief!”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23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30013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吸引</a:t>
            </a:r>
            <a:r>
              <a:rPr kumimoji="1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神的造訪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6434" y="1719441"/>
            <a:ext cx="84365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誠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馬可福音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Mark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9:17-29)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給予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使徒行傳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Acts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10:1-48)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悔改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路加福音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Luke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15:11-32)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52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190137"/>
            <a:ext cx="8960275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哥尼流說：「前四天，這個時候，我在家中守著申初的禱告，忽然有一個人穿著光明的衣裳，站在我面前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，說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r>
              <a:rPr kumimoji="1" lang="en-US" altLang="zh-TW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哥尼流，你的禱告已蒙垂聽，你的賙濟達到</a:t>
            </a:r>
            <a:r>
              <a:rPr kumimoji="1" lang="zh-TW" altLang="en-US" sz="32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神面前已蒙記念了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當打發人往約帕去，請那稱呼彼得的西門來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kumimoji="1" lang="en-US" altLang="zh-TW" sz="40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Acts 10:30-32a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31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and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said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, ‘Cornelius, your prayer has been heard and your charitable gifts have been remembered before God.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0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190137"/>
            <a:ext cx="8960275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彼得還說這話的時候，聖靈降在一切聽道的人身上。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些奉割禮、和彼得同來的信徒，見聖靈的恩賜也澆在外邦人身上，就都希奇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；因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聽見他們說方言，稱讚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神為大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使徒行傳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Acts 10:44-46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 smtClean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While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Peter was still speaking these words, the Holy Spirit came on all who heard the message.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circumcised believers who had come with Peter were astonished that the gift of the Holy Spirit had been poured out even on Gentiles.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For they heard them speaking in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tongues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praising God.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0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7361" y="2505013"/>
            <a:ext cx="8960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</a:rPr>
              <a:t>Show “Naomi” video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4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30013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吸引</a:t>
            </a:r>
            <a:r>
              <a:rPr kumimoji="1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神的造訪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6434" y="1719441"/>
            <a:ext cx="84365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誠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馬可福音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Mark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9:17-29)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給予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使徒行傳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Acts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10:1-48)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悔改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路加福音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Luke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15:11-32)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2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103510"/>
            <a:ext cx="896027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我要起來，到我父親那裡去，向他說：父親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！我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得罪了天，又得罪了你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；從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今以後，我不配稱為你的兒子，把我當作一個雇工吧！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於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是起來，往他父親那裡去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相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離還遠，他父親看見，就動了慈心，跑去抱著他的頸項，連連與他親嘴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路加福音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Luke 15:18-20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400" b="1" i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20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So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he set out and came to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his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father. But when he was still a long way off, his father saw him and felt compassion for him, and ran and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embraced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him and kissed him.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30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9155" y="238264"/>
            <a:ext cx="89602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你們要撕裂心腸，不撕裂衣服。歸向耶和華─你們的神；因為他有恩典，有憐憫，不輕易發怒，有豐盛的慈愛，並且後悔不降所說的災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約珥書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Joel 2:13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Rend your heart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not your garments.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Return to the Lord your God,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for he is gracious and compassionate,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slow to anger and abounding in love,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and he relents from sending calamity.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4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103510"/>
            <a:ext cx="8960275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這稱為我名下的子民，若是自卑、禱告，尋求我的面，轉離他們的惡行，我必從天上垂聽，赦免他們的罪，醫治他們的地。 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必睜眼看、側耳聽在此處所獻的禱告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歷代志下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2 Chronicles 7:14-15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and My people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who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are called by My name humble themselves, and pray and seek My face, and turn from their wicked ways, then I will hear from heaven, and I will forgive their sin and will heal their land.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Now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My eyes will be open and My ears attentive to the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prayer </a:t>
            </a: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offered in this place.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78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778" y="281578"/>
            <a:ext cx="896027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0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我也要賜給你們一個新心，將新靈放在你們裡面，又從你們的肉體中除掉石心，賜給你們肉心</a:t>
            </a:r>
            <a:r>
              <a:rPr kumimoji="1" lang="zh-TW" altLang="en-US" sz="40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kumimoji="1" lang="zh-TW" altLang="en-US" sz="28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以西結書</a:t>
            </a:r>
            <a:r>
              <a:rPr kumimoji="1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3200" noProof="0" dirty="0" smtClean="0">
                <a:solidFill>
                  <a:srgbClr val="FFFFFF"/>
                </a:solidFill>
                <a:latin typeface="Arial" panose="020B0604020202020204" pitchFamily="34" charset="0"/>
                <a:ea typeface="DFKai-SB" pitchFamily="65" charset="-120"/>
                <a:cs typeface="Arial" panose="020B0604020202020204" pitchFamily="34" charset="0"/>
              </a:rPr>
              <a:t>Ezekiel 36:26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00" b="1" dirty="0">
              <a:solidFill>
                <a:srgbClr val="FFFFFF"/>
              </a:solidFill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Moreover, I will give you a new heart and put a new spirit within you; and I will remove the heart of stone from your flesh and give you a heart of flesh. </a:t>
            </a:r>
            <a:r>
              <a:rPr lang="en-US" altLang="zh-TW" sz="28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43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429" y="300133"/>
            <a:ext cx="8960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吸引</a:t>
            </a:r>
            <a:r>
              <a:rPr kumimoji="1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 </a:t>
            </a:r>
            <a:r>
              <a:rPr kumimoji="1" lang="zh-TW" altLang="en-US" sz="5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神的造訪</a:t>
            </a:r>
            <a:endParaRPr kumimoji="1" lang="en-US" altLang="zh-TW" sz="4800" b="1" i="0" u="sng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6434" y="1719441"/>
            <a:ext cx="84365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誠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實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馬可福音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Mark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9:17-29)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給予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使徒行傳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Acts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10:1-48)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  <a:p>
            <a:pPr marL="571500" marR="0" lvl="0" indent="-57150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悔改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路加福音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Luke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15:11-32)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+mn-cs"/>
              </a:rPr>
              <a:t> 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88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同心禱告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4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41128</TotalTime>
  <Words>1040</Words>
  <Application>Microsoft Office PowerPoint</Application>
  <PresentationFormat>Widescreen</PresentationFormat>
  <Paragraphs>162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17</vt:i4>
      </vt:variant>
    </vt:vector>
  </HeadingPairs>
  <TitlesOfParts>
    <vt:vector size="43" baseType="lpstr">
      <vt:lpstr>Arial Unicode MS</vt:lpstr>
      <vt:lpstr>標楷體</vt:lpstr>
      <vt:lpstr>標楷體</vt:lpstr>
      <vt:lpstr>Microsoft YaHei</vt:lpstr>
      <vt:lpstr>新細明體</vt:lpstr>
      <vt:lpstr>宋体</vt:lpstr>
      <vt:lpstr>Arial</vt:lpstr>
      <vt:lpstr>Arial Narrow</vt:lpstr>
      <vt:lpstr>Calibri</vt:lpstr>
      <vt:lpstr>Cambria</vt:lpstr>
      <vt:lpstr>Century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3791</cp:revision>
  <dcterms:created xsi:type="dcterms:W3CDTF">2014-11-02T05:55:36Z</dcterms:created>
  <dcterms:modified xsi:type="dcterms:W3CDTF">2020-12-14T06:16:13Z</dcterms:modified>
</cp:coreProperties>
</file>