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95" r:id="rId10"/>
  </p:sldMasterIdLst>
  <p:notesMasterIdLst>
    <p:notesMasterId r:id="rId23"/>
  </p:notesMasterIdLst>
  <p:sldIdLst>
    <p:sldId id="10538" r:id="rId11"/>
    <p:sldId id="10542" r:id="rId12"/>
    <p:sldId id="10543" r:id="rId13"/>
    <p:sldId id="10544" r:id="rId14"/>
    <p:sldId id="10545" r:id="rId15"/>
    <p:sldId id="10546" r:id="rId16"/>
    <p:sldId id="10547" r:id="rId17"/>
    <p:sldId id="10548" r:id="rId18"/>
    <p:sldId id="10549" r:id="rId19"/>
    <p:sldId id="10550" r:id="rId20"/>
    <p:sldId id="10551" r:id="rId21"/>
    <p:sldId id="10552" r:id="rId22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16" autoAdjust="0"/>
    <p:restoredTop sz="93608" autoAdjust="0"/>
  </p:normalViewPr>
  <p:slideViewPr>
    <p:cSldViewPr snapToGrid="0" snapToObjects="1">
      <p:cViewPr varScale="1">
        <p:scale>
          <a:sx n="62" d="100"/>
          <a:sy n="62" d="100"/>
        </p:scale>
        <p:origin x="758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3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12/22/2020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12/22/2020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D41B-D64C-40C8-B53C-47903A35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4F1D7-4A00-4777-92A7-8B0F55022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5C2CE-AA64-4978-8C16-0F45D4D58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FE91D-CF4F-46A8-B121-E2816639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54E36-0C4E-4979-85BF-5E063416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9755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60F14-A667-43FE-83AD-7828D2284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AA2F4-0236-41C7-9E13-F74F7CA19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0EE9F-D19A-48CE-8729-6B195EC0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DE76A-0E75-4325-B2C9-912406F74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C62E0-E725-47D4-A5BF-3DA49C2C9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33919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E211D-B9A6-483F-B17A-CF49F3775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9E3A8-3D84-4F9B-A5B7-042BF244E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459FD-A5F9-49F0-9309-4B669D0FD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DC6C1-473F-49FB-A9D8-608CA9B99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49DC9-9360-41EF-9AE6-E7472787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1697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6DD70-4351-4E77-A0C9-82C56B458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68A10-9CF3-4D27-AA14-635F8E68CC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923BF-2712-46DE-9B09-D8745A9AA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FD466-EBA8-4F99-A780-FCE26D22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B38AE-53F7-41B2-A0B1-10CC74DB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58841-76AF-45F9-B5D3-594E158E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266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37467-A8AD-4186-AA90-4A4DF04F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7E01F-DEE1-4C65-885F-19EEB739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9B377-1F47-4695-B59E-4DAC9A131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64D296-7177-449D-B22D-7EFE0A0D1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90BA11-BD57-4FC0-AB3A-38338153C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CCDFA-CF80-4A7D-AAB0-C63CD8378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AE71E6-0DB4-485A-AF88-982C6FBC9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FBD02A-038C-4012-9D05-35A0ECC8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6094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DB2C-5E4F-430E-BA46-ED3235DB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8F72AA-6A55-47DA-B7E8-5F3F2A13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7ED18A-DDFC-41F0-A031-2C2AC42BD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DAE076-3E2D-4FD2-97AA-49EA640C8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4786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ADF795-6286-426B-A1BE-2912A5FCB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F1BE4-3283-47F1-90A0-3ED2908BE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C14E2-392D-41EA-B7DB-0AD80BBB0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5165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9EB9-9322-4643-8453-9DF13FE1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DAEA7-7262-4652-9255-FD93CD755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211E-6370-4607-84C1-6E14C67E3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30885-0783-4446-867E-6D8C37911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226E9-5700-45EA-B722-837D4AAE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4767C-5A9B-4BC7-A817-9AF239690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2033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49998-E3CC-4341-A623-71650A0D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B641D3-9783-47F4-9D03-B4F9C3D3F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061F-0836-4C0B-A8A5-23ED9251D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5B1CB-59C8-42C8-BF78-959C61D7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8531E-46FB-4DE2-A032-EA8433FF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A977B0-7F08-40DB-9FD3-357AA3CE8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3487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FFE11-01AD-4821-88E2-CF526750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54C863-058E-4704-822B-5D1FFBD08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49C6E-A624-4A25-9A24-E2D425AFD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79C97-FB39-4D99-8B78-146BE57DD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3228D-0759-436B-9D2C-13716D9D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2660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E64B9-D822-4958-A64D-80704039AF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50A85-F518-4753-88E4-3F359E205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60B33-8959-4A0C-8969-86A8528C5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ADFBB-0D77-44A3-AD7A-4908E192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1394-D1E6-4849-B6EB-9A4FBDC2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26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F8061A-BA5E-4194-8ED7-4D23C8597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E1236-6670-47DF-B7CF-612E9D8E6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53466-9560-4FC5-BD74-94BA8C1CCC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6AF4-F0AF-4678-8ED1-2B7A04483A2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D8746-2E04-4969-8DCA-D4BE940D42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B50F2-3787-49D5-9736-A48CCAD83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E8B44-3EB3-4E6A-9A15-A8700DA05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7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43C09-D3D8-4AB7-8FD6-A50C50D9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87" y="331436"/>
            <a:ext cx="10839797" cy="2644082"/>
          </a:xfrm>
        </p:spPr>
        <p:txBody>
          <a:bodyPr>
            <a:noAutofit/>
          </a:bodyPr>
          <a:lstStyle/>
          <a:p>
            <a:pPr algn="ctr"/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蒙大恩的人</a:t>
            </a:r>
            <a:r>
              <a:rPr lang="zh-CN" altLang="en-US" sz="5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啊</a:t>
            </a: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CN" altLang="en-US" sz="5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你同在了！</a:t>
            </a:r>
            <a:r>
              <a:rPr 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h</a:t>
            </a:r>
            <a:r>
              <a:rPr 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ighly favored , the LORD is with you</a:t>
            </a:r>
            <a:r>
              <a:rPr lang="zh-CN" alt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！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CDD00-C7C1-4C22-B953-0F757D4C5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406" y="3423968"/>
            <a:ext cx="9210575" cy="2502737"/>
          </a:xfrm>
        </p:spPr>
        <p:txBody>
          <a:bodyPr/>
          <a:lstStyle/>
          <a:p>
            <a:pPr marL="0" indent="0">
              <a:buNone/>
            </a:pPr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主要經文：路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26-38</a:t>
            </a:r>
          </a:p>
          <a:p>
            <a:pPr marL="0" indent="0">
              <a:buNone/>
            </a:pPr>
            <a:r>
              <a:rPr lang="zh-CN" alt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           （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Luke 1:26-28</a:t>
            </a:r>
            <a:r>
              <a:rPr lang="zh-CN" alt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sz="4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45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E6FF-BDC1-48A1-8373-10C0D3CF9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22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童女生子，彌賽亞的降生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D5B14-0FDE-40D6-AF2C-ABC7740F6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829"/>
            <a:ext cx="10649989" cy="5375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0" i="0" dirty="0">
                <a:effectLst/>
                <a:latin typeface="Trebuchet"/>
              </a:rPr>
              <a:t>1.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蒙大恩的人，主和你同在了</a:t>
            </a:r>
            <a:endParaRPr lang="en-US" altLang="zh-CN" sz="3600" b="1" i="0" dirty="0">
              <a:effectLst/>
              <a:latin typeface="Trebuchet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路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1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26-28-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到 了 第 六 個 月 ， 天 使 加 百 列 奉 神 的 差 遣 往 加 利 利 的 一 座 城 去 ， 這 城 名 叫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拿 撒 勒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， 到 一 個 童 女 那 裡 ， 是 已 經 許 配 大 衛 家 的 一 個 人 ， 名 叫 約 瑟 。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童 女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的 名 字 叫 馬 利 亞 ； 天 使 進 去 ， 對 他 說 ：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蒙 大 恩 的 </a:t>
            </a:r>
            <a:r>
              <a:rPr lang="zh-TW" altLang="en-US" sz="3600" b="1" i="0" dirty="0">
                <a:effectLst/>
                <a:latin typeface="Trebuchet"/>
              </a:rPr>
              <a:t>女 子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， 我 問 你 安 ，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主 和 你 同 在 了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！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 耶 西 的 本 〔 原 文 作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-ExtB" panose="02020500000000000000" pitchFamily="18" charset="-120"/>
                <a:cs typeface="PMingLiU-ExtB" panose="02020500000000000000" pitchFamily="18" charset="-120"/>
              </a:rPr>
              <a:t>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〕 必 發 一 條 、 從 他 根 生 的 枝 子 必 結 果 實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914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955444-F768-48B1-89B4-EE33FBF63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84" y="116378"/>
            <a:ext cx="10208029" cy="67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8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D02E6-A136-49B4-B368-1A620BEFD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291" y="326967"/>
            <a:ext cx="10515600" cy="6661265"/>
          </a:xfrm>
        </p:spPr>
        <p:txBody>
          <a:bodyPr>
            <a:normAutofit/>
          </a:bodyPr>
          <a:lstStyle/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太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25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那 時 、 天 國 好 比 十 個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童 女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、 拿 著 燈 、 出 去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迎 接 新 郎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賽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54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5-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為 造 你 的 、 是 你 的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丈 夫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． 萬 軍 之 耶 和 華 是 他 的 名 ． 救 贖 你 的 、 是 以 色 列 的 聖 者 ． 他 必 稱 為 全 地 之 　 神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林後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2-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。。。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為 我 曾 把 你 們 許 配 一 個 丈 夫 、 要 把 你 們 如 同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貞 潔 的 童 女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獻 給 基 督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啓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19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 們 要 歡 喜 快 樂 、 將 榮 耀 歸 給 他 ． 因 為 羔 羊 婚 娶 的 時 候 到 了 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新 婦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也 自 己 預 備 好 了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1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4C68F-A4DD-4ED9-B24F-CB5F04EF3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647" y="232756"/>
            <a:ext cx="10734501" cy="6506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你是被神認識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29-33-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49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提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約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10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3-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看 門 的 就 給 他 開 門 ． 羊 也 聽 他 的 聲 音 ． 他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按 著 名 叫 自 己 的 羊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把 羊 領 出 來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90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03312-853E-4D7B-9B9A-9C9F65FCC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44336"/>
            <a:ext cx="10751128" cy="6755476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祂要為大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（西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18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）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PMingLiU" panose="02020500000000000000" pitchFamily="18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稱為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至高者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的兒子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（代上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29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11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）</a:t>
            </a:r>
            <a:endParaRPr lang="en-US" altLang="zh-TW" sz="3600" b="1" dirty="0">
              <a:solidFill>
                <a:srgbClr val="000000"/>
              </a:solidFill>
              <a:latin typeface="DengXian" panose="02010600030101010101" pitchFamily="2" charset="-122"/>
              <a:ea typeface="PMingLiU" panose="02020500000000000000" pitchFamily="18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主神要把祂祖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大衛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位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給祂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（撒下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7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12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，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16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）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PMingLiU" panose="02020500000000000000" pitchFamily="18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祂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雅</a:t>
            </a:r>
            <a:r>
              <a:rPr lang="zh-TW" sz="36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王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祂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的國度沒有窮盡（啓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15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TW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9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6-7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有 一 嬰 孩 為 我 們 而 生 、 有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一 子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賜 給 我 們 ． 政 權 必 擔 在 他 的 肩 頭 上 ． 他 名 稱 為 奇 妙 、 策 士 、 全 能 的 　 神 、 永 在 的 父 、 和 平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的君！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他 的 政 權 與 平 安 必 加 增 無 窮 ． 他 必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大 衛 的 寶 座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上 、 治 理 他 的 國 、 以 公 平 公 義 使 國 堅 定 穩 固 、 從 今 直 到 永 遠 。 萬 軍 之 耶 和 華 的 熱 心 、 必 成 就 這 事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2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A7137-A40C-4D67-917E-5A819582D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53"/>
            <a:ext cx="10515600" cy="67111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3.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因順服</a:t>
            </a:r>
            <a:r>
              <a:rPr lang="zh-CN" alt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神而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蒙福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34-38-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庇你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37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約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14-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道 成 了 肉 身 、 住 在 我 們 中 間 、 充 充 滿 滿 的 有 恩 典 有 真 理 。 我 們 也 見 過 他 的 榮 光 、 正 是 父 獨 生 子 的 榮 光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820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C896-5AAB-46ED-A514-E4DEDF97D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04"/>
            <a:ext cx="10515600" cy="725978"/>
          </a:xfrm>
        </p:spPr>
        <p:txBody>
          <a:bodyPr>
            <a:noAutofit/>
          </a:bodyPr>
          <a:lstStyle/>
          <a:p>
            <a:pPr algn="ctr"/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 </a:t>
            </a:r>
            <a:r>
              <a:rPr lang="zh-TW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藉著聖靈，主與我們同在了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745B0-BE4D-497A-95BF-F914403B2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1862"/>
            <a:ext cx="10699865" cy="5724697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TW" sz="3600" b="1" dirty="0">
                <a:solidFill>
                  <a:srgbClr val="666677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 使人重生，</a:t>
            </a:r>
            <a:r>
              <a:rPr lang="zh-CN" altLang="en-US" sz="3600" b="1" dirty="0">
                <a:solidFill>
                  <a:srgbClr val="666677"/>
                </a:solidFill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得著</a:t>
            </a:r>
            <a:r>
              <a:rPr lang="zh-TW" sz="3600" b="1" dirty="0">
                <a:solidFill>
                  <a:srgbClr val="666677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神兒子的生</a:t>
            </a:r>
            <a:r>
              <a:rPr lang="zh-TW" sz="3600" b="1" dirty="0">
                <a:solidFill>
                  <a:srgbClr val="666677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命</a:t>
            </a:r>
            <a:endParaRPr lang="en-US" altLang="zh-TW" sz="3600" b="1" dirty="0">
              <a:solidFill>
                <a:srgbClr val="666677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3:3-5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耶穌回答說：我實實在在的告訴你，人若不重生，就不能見神的國。尼哥底母說：人已經老了，如何能重生呢﹖豈能再進母腹生出來嗎﹖耶穌說：我實實在在的告訴你，人若不是從水和聖靈生的，就不能進神的國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PMingLiU" panose="02020500000000000000" pitchFamily="18" charset="-120"/>
                <a:cs typeface="Microsoft JhengHei" panose="020B0604030504040204" pitchFamily="34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使基督成形在我們的心裏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加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19-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 小 子 阿 、 我 為 你 們 再 受 生 產 之 苦 、 直 等 到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基 督 成 形 在 你 們 心 裡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34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A9BA17-BE6D-42EF-89B3-EF6FE683E9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79622" y="415636"/>
            <a:ext cx="5530735" cy="6350924"/>
          </a:xfrm>
          <a:prstGeom prst="rect">
            <a:avLst/>
          </a:prstGeom>
        </p:spPr>
      </p:pic>
      <p:pic>
        <p:nvPicPr>
          <p:cNvPr id="1026" name="Picture 2" descr="Human fetus in utero at 8 weeks">
            <a:extLst>
              <a:ext uri="{FF2B5EF4-FFF2-40B4-BE49-F238E27FC236}">
                <a16:creationId xmlns:a16="http://schemas.microsoft.com/office/drawing/2014/main" id="{14AEFA08-FB27-4148-B151-F7E0642323E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15" y="415636"/>
            <a:ext cx="5076305" cy="635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949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5BA665-5AB1-4E5B-BBD4-39365C57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588"/>
            <a:ext cx="10515600" cy="592137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MingLiU" panose="02020509000000000000" pitchFamily="49" charset="-120"/>
                <a:ea typeface="DengXian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TW" sz="3600" b="1" dirty="0">
                <a:solidFill>
                  <a:srgbClr val="000000"/>
                </a:solidFill>
                <a:effectLst/>
                <a:latin typeface="MingLiU" panose="02020509000000000000" pitchFamily="49" charset="-120"/>
                <a:ea typeface="DengXian" panose="02010600030101010101" pitchFamily="2" charset="-122"/>
                <a:cs typeface="Times New Roman" panose="02020603050405020304" pitchFamily="18" charset="0"/>
              </a:rPr>
              <a:t>成爲神</a:t>
            </a:r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蹟</a:t>
            </a:r>
            <a:r>
              <a:rPr lang="zh-TW" sz="3600" b="1" dirty="0">
                <a:solidFill>
                  <a:srgbClr val="000000"/>
                </a:solidFill>
                <a:effectLst/>
                <a:latin typeface="MingLiU" panose="02020509000000000000" pitchFamily="49" charset="-120"/>
                <a:ea typeface="DengXian" panose="02010600030101010101" pitchFamily="2" charset="-122"/>
                <a:cs typeface="Times New Roman" panose="02020603050405020304" pitchFamily="18" charset="0"/>
              </a:rPr>
              <a:t>的器皿</a:t>
            </a:r>
            <a:endParaRPr lang="en-US" altLang="zh-TW" sz="3600" b="1" dirty="0">
              <a:solidFill>
                <a:srgbClr val="000000"/>
              </a:solidFill>
              <a:effectLst/>
              <a:latin typeface="MingLiU" panose="02020509000000000000" pitchFamily="49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林前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神 卻 揀 選 了 世 上 愚 拙 的 、 叫 有 智 慧 的 羞 愧 ． 又 揀 選 了 世 上 軟 弱 的 、 叫 那 強 壯 的 羞 愧 ．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林後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 們 有 這 寶 貝 放 在 瓦 器 裡 、 要 顯 明 這 莫 大 的 能 力 、 是 出 於 　 神 、 不 是 出 於 我 們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16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20-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門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徒 出 去 、 到 處 宣 傳 福 音 、 主 和 他 們 同 工 、 用 神 蹟 隨 著 、 證 實 所 傳 的 道 。 阿 們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38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8576C7-4A9F-4EAC-9727-BA7557F87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16" y="232756"/>
            <a:ext cx="10379826" cy="653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87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41156</TotalTime>
  <Words>539</Words>
  <Application>Microsoft Office PowerPoint</Application>
  <PresentationFormat>Widescreen</PresentationFormat>
  <Paragraphs>35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12</vt:i4>
      </vt:variant>
    </vt:vector>
  </HeadingPairs>
  <TitlesOfParts>
    <vt:vector size="44" baseType="lpstr">
      <vt:lpstr>DengXian</vt:lpstr>
      <vt:lpstr>DengXian</vt:lpstr>
      <vt:lpstr>標楷體</vt:lpstr>
      <vt:lpstr>標楷體</vt:lpstr>
      <vt:lpstr>inherit</vt:lpstr>
      <vt:lpstr>Microsoft JhengHei</vt:lpstr>
      <vt:lpstr>Microsoft YaHei</vt:lpstr>
      <vt:lpstr>MingLiU</vt:lpstr>
      <vt:lpstr>新細明體</vt:lpstr>
      <vt:lpstr>新細明體</vt:lpstr>
      <vt:lpstr>PMingLiU-ExtB</vt:lpstr>
      <vt:lpstr>宋体</vt:lpstr>
      <vt:lpstr>Trebuchet</vt:lpstr>
      <vt:lpstr>Arial</vt:lpstr>
      <vt:lpstr>Arial Narrow</vt:lpstr>
      <vt:lpstr>Calibri</vt:lpstr>
      <vt:lpstr>Calibri Light</vt:lpstr>
      <vt:lpstr>Cambria</vt:lpstr>
      <vt:lpstr>Franklin Gothic Medium</vt:lpstr>
      <vt:lpstr>Helvetica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Office Theme</vt:lpstr>
      <vt:lpstr>PowerPoint Presentation</vt:lpstr>
      <vt:lpstr>蒙大恩的人啊，主和你同在了！ You highly favored , the LORD is with you！</vt:lpstr>
      <vt:lpstr>一. 童女生子，彌賽亞的降生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二.  藉著聖靈，主與我們同在了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3797</cp:revision>
  <dcterms:created xsi:type="dcterms:W3CDTF">2014-11-02T05:55:36Z</dcterms:created>
  <dcterms:modified xsi:type="dcterms:W3CDTF">2020-12-23T06:26:45Z</dcterms:modified>
</cp:coreProperties>
</file>