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195" r:id="rId11"/>
    <p:sldMasterId id="2147501207" r:id="rId12"/>
  </p:sldMasterIdLst>
  <p:notesMasterIdLst>
    <p:notesMasterId r:id="rId30"/>
  </p:notesMasterIdLst>
  <p:sldIdLst>
    <p:sldId id="10538" r:id="rId13"/>
    <p:sldId id="10539" r:id="rId14"/>
    <p:sldId id="10593" r:id="rId15"/>
    <p:sldId id="10590" r:id="rId16"/>
    <p:sldId id="10603" r:id="rId17"/>
    <p:sldId id="10619" r:id="rId18"/>
    <p:sldId id="10542" r:id="rId19"/>
    <p:sldId id="10625" r:id="rId20"/>
    <p:sldId id="10607" r:id="rId21"/>
    <p:sldId id="10624" r:id="rId22"/>
    <p:sldId id="10614" r:id="rId23"/>
    <p:sldId id="10613" r:id="rId24"/>
    <p:sldId id="10612" r:id="rId25"/>
    <p:sldId id="10610" r:id="rId26"/>
    <p:sldId id="10633" r:id="rId27"/>
    <p:sldId id="10623" r:id="rId28"/>
    <p:sldId id="10561" r:id="rId29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16" autoAdjust="0"/>
    <p:restoredTop sz="93608" autoAdjust="0"/>
  </p:normalViewPr>
  <p:slideViewPr>
    <p:cSldViewPr snapToGrid="0" snapToObjects="1">
      <p:cViewPr varScale="1">
        <p:scale>
          <a:sx n="62" d="100"/>
          <a:sy n="62" d="100"/>
        </p:scale>
        <p:origin x="758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39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5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576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12/26/2020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12/26/2020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2AA15F-795E-42DB-A154-14F0B8769E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9845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B3E108EF-FDDA-46F8-A4B3-AB89535FE1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27618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75723A21-EDBA-40DA-9B5A-7A67CC6389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9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13B6FE8-391C-4332-ABC9-5A27387015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02789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A43D80-8C08-451B-982B-E0DE6991F9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113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3EEFEF5-033D-4DF5-A43F-3B031949D2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145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5EE955E-ED50-458C-BA22-CDBC36473C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8898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831756D-A06F-4F1A-8E6B-716BC5E884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782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FA94D719-3108-4E6C-8AE7-BA62466128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0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3F2518F-869E-4BD5-8E63-C6F218ECD6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80535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FBEB35E5-591D-4CE9-9E06-F2C8234E74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4199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2AA15F-795E-42DB-A154-14F0B8769E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71462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B3E108EF-FDDA-46F8-A4B3-AB89535FE1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651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75723A21-EDBA-40DA-9B5A-7A67CC6389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09498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13B6FE8-391C-4332-ABC9-5A27387015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202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A43D80-8C08-451B-982B-E0DE6991F9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3228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3EEFEF5-033D-4DF5-A43F-3B031949D2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1170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5EE955E-ED50-458C-BA22-CDBC36473C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26259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831756D-A06F-4F1A-8E6B-716BC5E884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467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FA94D719-3108-4E6C-8AE7-BA62466128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933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3F2518F-869E-4BD5-8E63-C6F218ECD6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39149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FBEB35E5-591D-4CE9-9E06-F2C8234E74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4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42BD5D6-5CAE-4D72-9E00-EF5D03122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42BD5D6-5CAE-4D72-9E00-EF5D03122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4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7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打好生命的底子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noProof="0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Building Solid Foundation of Life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ember </a:t>
            </a: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27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</a:t>
            </a:r>
            <a:r>
              <a:rPr kumimoji="0" lang="en-US" altLang="zh-TW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2567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57168"/>
            <a:ext cx="9049325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當士師秉政的時候，國中遭遇饑荒。在猶大的伯利恆，有一個人帶著妻子和兩個兒子往摩押地去寄居。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這人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名叫以利米勒，他的妻名叫拿俄米；他兩個兒子，一個名叫瑪倫，一個名叫基連，都是猶大伯利恆的以法他人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們到了摩押地，就住在那裡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 1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:1-2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2b</a:t>
            </a: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1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were </a:t>
            </a:r>
            <a:r>
              <a:rPr lang="en-US" altLang="zh-TW" sz="32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Ephrathites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from Bethlehem, Judah. And they went to Moab and lived there.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1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4348" y="27444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打好生命的底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kumimoji="1" lang="zh-TW" altLang="en-US" sz="54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8323" y="1693754"/>
            <a:ext cx="835289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lang="zh-TW" altLang="en-US" sz="4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無私的愛</a:t>
            </a:r>
            <a:r>
              <a:rPr lang="zh-TW" altLang="en-US" sz="4800" b="1" noProof="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心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1:8-9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屬靈的榜樣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1:15-16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成長的心態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1:20-21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3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734" y="108539"/>
            <a:ext cx="904932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拿俄米對兩個兒婦說：「你們各人回娘家去吧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耶和華恩待你們，像你們恩待已死的人與我一樣！ 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耶和華使你們各在新夫家中得平安！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於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是拿俄米與她們親嘴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她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們就放聲而哭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：「不然，我們必與你一同回你本國去。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 1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:8-10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16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8</a:t>
            </a:r>
            <a:r>
              <a:rPr lang="en-US" altLang="zh-TW" sz="1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9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Naomi said to her two daughters-in-law, “Go back, each of you, to your mother’s home.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4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734" y="427038"/>
            <a:ext cx="904932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無論何人，不要求自己的益處，乃要求別人的益處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Corinthians 10:24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one should seek their own good, but the good of others.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24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8011" y="257514"/>
            <a:ext cx="8960275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婆婆要求煮年菜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16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妻</a:t>
            </a: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想預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購，問</a:t>
            </a: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夫意見竟被罵：為什麼要偷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懶</a:t>
            </a:r>
            <a:endParaRPr kumimoji="1" lang="en-US" altLang="zh-TW" sz="44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原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PO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在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臉書社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團發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文表示，真的很討厭煮年夜飯，老公只會耍廢不幫忙顧小孩，「煮完飯還要被婆婆嫌調味重不健康，說我不替我老公小孩著想，但如果煮太清淡老公又會嫌我不會煮，搞得我心很累」。</a:t>
            </a:r>
            <a:endParaRPr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4348" y="27444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打好生命的底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子</a:t>
            </a:r>
            <a:endParaRPr kumimoji="1" lang="zh-TW" alt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8323" y="1693754"/>
            <a:ext cx="835289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無私的愛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心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1:8-9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屬靈的榜樣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1:15-16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成長的心態</a:t>
            </a: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1:20-21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91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734" y="108539"/>
            <a:ext cx="904932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俄米說：「看哪，你嫂子已經回她本國和她所拜的神那裡去了，你也跟著你嫂子回去吧！」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得說：「不要催我回去不跟隨你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你往哪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裡去，我也往那裡去；你在哪裡住宿，我也在那裡住宿；你的國就是我的國，你的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神就是我的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 1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:15-16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16b </a:t>
            </a:r>
            <a:r>
              <a:rPr lang="en-US" altLang="zh-TW" sz="16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1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9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Your people will be my people and your God my God.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46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4348" y="27444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打好生命的底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kumimoji="1" lang="zh-TW" altLang="en-US" sz="54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8323" y="1693754"/>
            <a:ext cx="835289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lang="zh-TW" altLang="en-US" sz="48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無私的愛</a:t>
            </a:r>
            <a:r>
              <a:rPr lang="zh-TW" altLang="en-US" sz="4800" b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心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1:8-9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屬靈的榜樣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1:15-16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成長的心態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1:20-21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01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3939" y="44450"/>
            <a:ext cx="9144000" cy="56515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跳脫「受害者心態」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514350" lvl="1" indent="-514350" algn="l">
              <a:lnSpc>
                <a:spcPts val="28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承認自己的本相並來到神面前，讓聖靈醫治釋放我們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身體免疫力對付身體疾病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心靈的創上只有聖靈能醫治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lvl="1" indent="-514350" algn="l">
              <a:lnSpc>
                <a:spcPts val="28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真正了解到除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了我們自己，沒人該對我們心裏被傷害的感覺負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責→不要以心靈受傷為藉口而讓自己停留在「受害心態」的錯誤行為模式中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P.190)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b="1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</a:t>
            </a:r>
            <a:r>
              <a:rPr lang="zh-TW" altLang="en-US" b="1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到你開始怪東怪西之前，你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都不是</a:t>
            </a:r>
            <a:r>
              <a:rPr lang="zh-TW" altLang="en-US" b="1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個失敗</a:t>
            </a:r>
            <a:r>
              <a:rPr lang="zh-TW" altLang="en-US" b="1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者」</a:t>
            </a:r>
            <a:r>
              <a:rPr lang="zh-TW" altLang="en-US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～</a:t>
            </a:r>
            <a:r>
              <a:rPr lang="zh-TW" alt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美國著名籃球教練約翰</a:t>
            </a:r>
            <a:r>
              <a:rPr 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∙</a:t>
            </a:r>
            <a:r>
              <a:rPr lang="zh-TW" alt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伍登（</a:t>
            </a:r>
            <a:r>
              <a:rPr 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John Wooden</a:t>
            </a:r>
            <a:r>
              <a:rPr lang="zh-TW" altLang="en-US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1" indent="-514350" algn="l">
              <a:lnSpc>
                <a:spcPts val="28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放大神而不是放大你的問題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定睛在神的大能而不是定睛在你的現實與問題 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P.193)</a:t>
            </a:r>
          </a:p>
          <a:p>
            <a:pPr marL="514350" lvl="1" indent="-514350" algn="l">
              <a:lnSpc>
                <a:spcPts val="28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內裏誠實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將問題帶到神真理的光中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不再使用任何藉口隱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藏逃避或替自己辯護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人通常知道自己做錯了，但常常是找藉口替自己辯護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合理化自己的行為，神要我們承認它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面對它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到真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理的光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中，用耶穌的血潔淨它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重新與神和好，讓生命繼續往前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lvl="1" indent="-514350" algn="l">
              <a:lnSpc>
                <a:spcPts val="28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變思維模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5177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3939" y="44450"/>
            <a:ext cx="9144000" cy="56515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固定型思維 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VS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成長型思維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固定型思維 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(Fixed Mindset):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安於現狀，不願改變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000"/>
              </a:lnSpc>
              <a:buFontTx/>
              <a:buChar char="-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相信人的命運天生註定，無法靠自己的力量改變。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000"/>
              </a:lnSpc>
              <a:buFontTx/>
              <a:buChar char="-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自己天生就笨，就算努力也不可能變好。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成長型思維（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Growth Mindset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跳出極限，積極改變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marL="457200" lvl="2" algn="l">
              <a:lnSpc>
                <a:spcPts val="30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賦只是起點，人可以透過練習而提高才能，只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要努力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的更好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0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敗沒關係，過程比結果重要，只要持續努力就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會進步→成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長是</a:t>
            </a:r>
            <a:r>
              <a:rPr lang="zh-TW" altLang="en-US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en-US" altLang="zh-TW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斷努力的過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程」，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而成功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</a:t>
            </a:r>
            <a:r>
              <a:rPr lang="en-US" altLang="zh-TW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成夢想的那一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刻」 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基因影響我們的聰明才智與天賦，但影響一個人成功與否的特質，卻並非在出生時就固定。心態，才是影響個人學習、成長、人際關係、終身成就、人生道路的最重要關鍵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r>
              <a:rPr lang="en-US" altLang="zh-TW" sz="2400" dirty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Fixed Mindset: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我放棄了</a:t>
            </a:r>
            <a:r>
              <a:rPr lang="zh-TW" altLang="en-US" sz="24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Growth Mindset: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我要嘗試另一種不同的方法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r>
              <a:rPr lang="en-US" altLang="zh-TW" sz="2400" dirty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Fixed Mindset: 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計劃沒有成功 </a:t>
            </a:r>
            <a:r>
              <a:rPr lang="zh-TW" altLang="en-US" sz="24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←→ 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Growth Mindset:</a:t>
            </a:r>
            <a:r>
              <a:rPr lang="zh-TW" altLang="en-US" sz="2400" dirty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總會有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計劃的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r>
              <a:rPr lang="en-US" altLang="zh-TW" sz="2400" dirty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Fixed Mindset: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我犯了錯誤 </a:t>
            </a:r>
            <a:r>
              <a:rPr lang="zh-TW" altLang="en-US" sz="24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←→ 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Growth Mindset: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錯誤能幫助我學習成長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r>
              <a:rPr lang="zh-TW" altLang="en-US" sz="2400" u="sng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400" dirty="0">
              <a:solidFill>
                <a:srgbClr val="00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301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734" y="31483"/>
            <a:ext cx="9049325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拿俄米對他們說：「不要叫我拿俄米（就是甜的意思），要叫我瑪拉（就是苦的意思），因為全能者使我受了大苦。</a:t>
            </a:r>
            <a:r>
              <a:rPr kumimoji="1"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滿滿地出去，耶和華使我空空地回來。耶和華降禍與我；全能者使我受苦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既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是這樣，你們為何還叫我拿俄米呢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？」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 1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:20-21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20 </a:t>
            </a:r>
            <a:r>
              <a:rPr lang="en-US" altLang="zh-TW" sz="16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“Don’t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call me Naomi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,”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she told them. “Call me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Mara,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because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Almighty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has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made my life very bitter.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3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734" y="211280"/>
            <a:ext cx="904932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俄米就把孩子抱在懷中，作他的養母。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鄰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舍的婦人說：「拿俄米得孩子了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！」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就給孩子起名叫俄備得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俄備得是耶西的父，耶西是大衛的父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 4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:16-17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5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Naomi took the child in her arms and cared for him.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women living there said, “Naomi has a son!” And they named him Obed. He was the father of Jesse, the father of David.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56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734" y="211280"/>
            <a:ext cx="90493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主就是那靈；主的靈在哪裡，那裡就得以自由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們眾人既然敞著臉得以看見主的榮光，好像從鏡子裡返照，就變成主的形狀，榮上加榮，如同從主的靈變成的。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2 Corinthians 3:17-18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 </a:t>
            </a:r>
            <a:r>
              <a:rPr lang="en-US" altLang="zh-TW" sz="16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1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9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is the Spirit, and where the Spirit of the Lord is, there is freedom.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3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4348" y="27444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打好生命的底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kumimoji="1" lang="zh-TW" altLang="en-US" sz="54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8323" y="1693754"/>
            <a:ext cx="835289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lang="zh-TW" altLang="en-US" sz="4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無私的愛</a:t>
            </a:r>
            <a:r>
              <a:rPr lang="zh-TW" altLang="en-US" sz="4800" b="1" noProof="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心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1:8-9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屬靈的榜樣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1:15-16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成長的心態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路得記</a:t>
            </a:r>
            <a:r>
              <a:rPr kumimoji="1"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Ruth</a:t>
            </a:r>
            <a:r>
              <a:rPr kumimoji="1" lang="en-US" altLang="zh-TW" sz="32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1:20-21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36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4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42905</TotalTime>
  <Words>1384</Words>
  <Application>Microsoft Office PowerPoint</Application>
  <PresentationFormat>Widescreen</PresentationFormat>
  <Paragraphs>121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17</vt:i4>
      </vt:variant>
    </vt:vector>
  </HeadingPairs>
  <TitlesOfParts>
    <vt:vector size="45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跳脫「受害者心態」 </vt:lpstr>
      <vt:lpstr>固定型思維 VS 成長型思維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3840</cp:revision>
  <dcterms:created xsi:type="dcterms:W3CDTF">2014-11-02T05:55:36Z</dcterms:created>
  <dcterms:modified xsi:type="dcterms:W3CDTF">2020-12-27T07:42:40Z</dcterms:modified>
</cp:coreProperties>
</file>