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310" r:id="rId6"/>
    <p:sldMasterId id="2147500321" r:id="rId7"/>
    <p:sldMasterId id="2147500490" r:id="rId8"/>
    <p:sldMasterId id="2147500501" r:id="rId9"/>
    <p:sldMasterId id="2147501183" r:id="rId10"/>
    <p:sldMasterId id="2147501195" r:id="rId11"/>
  </p:sldMasterIdLst>
  <p:notesMasterIdLst>
    <p:notesMasterId r:id="rId30"/>
  </p:notesMasterIdLst>
  <p:sldIdLst>
    <p:sldId id="10672" r:id="rId12"/>
    <p:sldId id="10674" r:id="rId13"/>
    <p:sldId id="10675" r:id="rId14"/>
    <p:sldId id="10676" r:id="rId15"/>
    <p:sldId id="10677" r:id="rId16"/>
    <p:sldId id="10538" r:id="rId17"/>
    <p:sldId id="10539" r:id="rId18"/>
    <p:sldId id="10650" r:id="rId19"/>
    <p:sldId id="10593" r:id="rId20"/>
    <p:sldId id="10645" r:id="rId21"/>
    <p:sldId id="10646" r:id="rId22"/>
    <p:sldId id="10649" r:id="rId23"/>
    <p:sldId id="10667" r:id="rId24"/>
    <p:sldId id="10647" r:id="rId25"/>
    <p:sldId id="10648" r:id="rId26"/>
    <p:sldId id="10651" r:id="rId27"/>
    <p:sldId id="10678" r:id="rId28"/>
    <p:sldId id="10561" r:id="rId29"/>
  </p:sldIdLst>
  <p:sldSz cx="12192000" cy="6858000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CCFFCC"/>
    <a:srgbClr val="FFCCFF"/>
    <a:srgbClr val="FFCC99"/>
    <a:srgbClr val="FFCC66"/>
    <a:srgbClr val="FFFF99"/>
    <a:srgbClr val="FFCCCC"/>
    <a:srgbClr val="FFFF66"/>
    <a:srgbClr val="FFCC00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7016" autoAdjust="0"/>
    <p:restoredTop sz="93608" autoAdjust="0"/>
  </p:normalViewPr>
  <p:slideViewPr>
    <p:cSldViewPr snapToGrid="0" snapToObjects="1">
      <p:cViewPr varScale="1">
        <p:scale>
          <a:sx n="62" d="100"/>
          <a:sy n="62" d="100"/>
        </p:scale>
        <p:origin x="758" y="2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86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0.xml"/><Relationship Id="rId34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1/5/2021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09399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71" y="1428739"/>
            <a:ext cx="103632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69" y="6000775"/>
            <a:ext cx="10382323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3524232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09" y="1600202"/>
            <a:ext cx="11715832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16" y="642927"/>
            <a:ext cx="103632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16" y="5214959"/>
            <a:ext cx="103632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476879" y="3071855"/>
            <a:ext cx="3027447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460" y="1600202"/>
            <a:ext cx="5619789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4" y="1600202"/>
            <a:ext cx="5803941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8244" y="1500247"/>
            <a:ext cx="7143757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0465" y="1500184"/>
            <a:ext cx="4667283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12" y="5505578"/>
            <a:ext cx="11620581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71725" y="142854"/>
            <a:ext cx="9429816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5712" y="6072324"/>
            <a:ext cx="11620581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1/5/2021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27479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79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1/5/2021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125" y="4194287"/>
            <a:ext cx="8024283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125" y="3617956"/>
            <a:ext cx="8024283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4"/>
            <a:ext cx="103632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91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990783"/>
            <a:ext cx="4938184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399" y="1990783"/>
            <a:ext cx="4940300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75" y="27319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7" y="27320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75" y="143516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6"/>
            <a:ext cx="73152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46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67876" y="846219"/>
            <a:ext cx="2518833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1" y="846219"/>
            <a:ext cx="7359651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509"/>
            <a:ext cx="103632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7008"/>
            <a:ext cx="103632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61"/>
            <a:ext cx="103632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47"/>
            <a:ext cx="5386917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49" y="1535147"/>
            <a:ext cx="5389033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49" y="2174875"/>
            <a:ext cx="5389033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108"/>
            <a:ext cx="4011084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59"/>
            <a:ext cx="6815667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33"/>
            <a:ext cx="4011084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60"/>
            <a:ext cx="73152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78"/>
            <a:ext cx="73152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746"/>
            <a:ext cx="27432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746"/>
            <a:ext cx="8026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2"/>
            <a:ext cx="103632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59"/>
            <a:ext cx="103632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51"/>
            <a:ext cx="103632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8"/>
            <a:ext cx="5386917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05" y="1535118"/>
            <a:ext cx="5389033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05" y="2174875"/>
            <a:ext cx="5389033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050"/>
            <a:ext cx="4011084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09"/>
            <a:ext cx="6815667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23"/>
            <a:ext cx="4011084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97"/>
            <a:ext cx="27432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97"/>
            <a:ext cx="8026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A42328AF-0F20-4E50-BEE2-D1777062EAD4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0238519-D2AD-4B20-A904-7C4CE96A796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9519144F-B5A7-4D9B-ABE3-55B77A49981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BB20E8D0-26BC-4355-B1C2-71D44AE15D4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2A61D9C-E860-495C-AF49-D07BD82F6B88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822DFA2F-4419-4AC6-AA40-2C184383BEE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F2011F9D-33CD-4356-9135-7BF35EC8034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633D1F17-651C-4A0F-B6B0-8AFA1A57A9B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00DAAE66-1612-42A4-932F-81A31803CB42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24B79410-07E7-4581-AF0A-30564A49BA0F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C78B4C11-47D9-4086-88D4-DE76A19D4266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87E72A86-14CF-4209-BDC4-8E1C8DCEE486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549758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97CB8D95-3EDC-4C75-87D4-1ED05DE78448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17465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B3382789-E97A-423C-871F-02348775151E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34843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AE71452-9B9F-44F9-9E76-000EA9F2DAF4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14045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7E233F83-5022-4A11-B5CF-5B83EA5D5317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20259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4081EA81-035F-444F-B9D2-CEC2A7BB620F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80430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A4F6A14D-4A93-4DCA-A5C1-C34107715679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563032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7648286C-3482-4963-B408-6DB39ED0CE08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81403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D18A9657-B4E1-4CA7-8B1F-F334562A454D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802058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A36070A5-2F55-4DE4-9E40-01B1B35F6BB6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1416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16A6E8DD-820B-4120-A173-0D2E4E166D43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6804276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37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7310E6-29EF-4A1D-AAEF-DA37F8D53DAF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0675327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2022E7-3A11-4B50-A1B9-68AA8B5F1928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7239177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1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2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6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2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8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4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0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6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29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546064-3F81-40E4-AF43-F0114894FE39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3736792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1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CF6BEF-25EC-42A1-A202-92E64CE4AE39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1898267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2" indent="0">
              <a:buNone/>
              <a:defRPr sz="2000" b="1"/>
            </a:lvl2pPr>
            <a:lvl3pPr marL="914323" indent="0">
              <a:buNone/>
              <a:defRPr sz="1800" b="1"/>
            </a:lvl3pPr>
            <a:lvl4pPr marL="1371485" indent="0">
              <a:buNone/>
              <a:defRPr sz="1600" b="1"/>
            </a:lvl4pPr>
            <a:lvl5pPr marL="1828646" indent="0">
              <a:buNone/>
              <a:defRPr sz="1600" b="1"/>
            </a:lvl5pPr>
            <a:lvl6pPr marL="2285807" indent="0">
              <a:buNone/>
              <a:defRPr sz="1600" b="1"/>
            </a:lvl6pPr>
            <a:lvl7pPr marL="2742969" indent="0">
              <a:buNone/>
              <a:defRPr sz="1600" b="1"/>
            </a:lvl7pPr>
            <a:lvl8pPr marL="3200131" indent="0">
              <a:buNone/>
              <a:defRPr sz="1600" b="1"/>
            </a:lvl8pPr>
            <a:lvl9pPr marL="365729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6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76" y="1535114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2" indent="0">
              <a:buNone/>
              <a:defRPr sz="2000" b="1"/>
            </a:lvl2pPr>
            <a:lvl3pPr marL="914323" indent="0">
              <a:buNone/>
              <a:defRPr sz="1800" b="1"/>
            </a:lvl3pPr>
            <a:lvl4pPr marL="1371485" indent="0">
              <a:buNone/>
              <a:defRPr sz="1600" b="1"/>
            </a:lvl4pPr>
            <a:lvl5pPr marL="1828646" indent="0">
              <a:buNone/>
              <a:defRPr sz="1600" b="1"/>
            </a:lvl5pPr>
            <a:lvl6pPr marL="2285807" indent="0">
              <a:buNone/>
              <a:defRPr sz="1600" b="1"/>
            </a:lvl6pPr>
            <a:lvl7pPr marL="2742969" indent="0">
              <a:buNone/>
              <a:defRPr sz="1600" b="1"/>
            </a:lvl7pPr>
            <a:lvl8pPr marL="3200131" indent="0">
              <a:buNone/>
              <a:defRPr sz="1600" b="1"/>
            </a:lvl8pPr>
            <a:lvl9pPr marL="365729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76" y="2174876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223DB6-1025-4D46-9B09-B30164AFE292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4485413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179C79-861F-4250-A6BC-60DCA3177A9C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7991545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5553EC-2986-44BC-ADA4-6CE26B6F1972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053893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6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62" indent="0">
              <a:buNone/>
              <a:defRPr sz="1200"/>
            </a:lvl2pPr>
            <a:lvl3pPr marL="914323" indent="0">
              <a:buNone/>
              <a:defRPr sz="1000"/>
            </a:lvl3pPr>
            <a:lvl4pPr marL="1371485" indent="0">
              <a:buNone/>
              <a:defRPr sz="900"/>
            </a:lvl4pPr>
            <a:lvl5pPr marL="1828646" indent="0">
              <a:buNone/>
              <a:defRPr sz="900"/>
            </a:lvl5pPr>
            <a:lvl6pPr marL="2285807" indent="0">
              <a:buNone/>
              <a:defRPr sz="900"/>
            </a:lvl6pPr>
            <a:lvl7pPr marL="2742969" indent="0">
              <a:buNone/>
              <a:defRPr sz="900"/>
            </a:lvl7pPr>
            <a:lvl8pPr marL="3200131" indent="0">
              <a:buNone/>
              <a:defRPr sz="900"/>
            </a:lvl8pPr>
            <a:lvl9pPr marL="365729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7D456F-3718-479C-9ED5-6D72FA609F75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787089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62" indent="0">
              <a:buNone/>
              <a:defRPr sz="2800"/>
            </a:lvl2pPr>
            <a:lvl3pPr marL="914323" indent="0">
              <a:buNone/>
              <a:defRPr sz="2400"/>
            </a:lvl3pPr>
            <a:lvl4pPr marL="1371485" indent="0">
              <a:buNone/>
              <a:defRPr sz="2000"/>
            </a:lvl4pPr>
            <a:lvl5pPr marL="1828646" indent="0">
              <a:buNone/>
              <a:defRPr sz="2000"/>
            </a:lvl5pPr>
            <a:lvl6pPr marL="2285807" indent="0">
              <a:buNone/>
              <a:defRPr sz="2000"/>
            </a:lvl6pPr>
            <a:lvl7pPr marL="2742969" indent="0">
              <a:buNone/>
              <a:defRPr sz="2000"/>
            </a:lvl7pPr>
            <a:lvl8pPr marL="3200131" indent="0">
              <a:buNone/>
              <a:defRPr sz="2000"/>
            </a:lvl8pPr>
            <a:lvl9pPr marL="3657292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62" indent="0">
              <a:buNone/>
              <a:defRPr sz="1200"/>
            </a:lvl2pPr>
            <a:lvl3pPr marL="914323" indent="0">
              <a:buNone/>
              <a:defRPr sz="1000"/>
            </a:lvl3pPr>
            <a:lvl4pPr marL="1371485" indent="0">
              <a:buNone/>
              <a:defRPr sz="900"/>
            </a:lvl4pPr>
            <a:lvl5pPr marL="1828646" indent="0">
              <a:buNone/>
              <a:defRPr sz="900"/>
            </a:lvl5pPr>
            <a:lvl6pPr marL="2285807" indent="0">
              <a:buNone/>
              <a:defRPr sz="900"/>
            </a:lvl6pPr>
            <a:lvl7pPr marL="2742969" indent="0">
              <a:buNone/>
              <a:defRPr sz="900"/>
            </a:lvl7pPr>
            <a:lvl8pPr marL="3200131" indent="0">
              <a:buNone/>
              <a:defRPr sz="900"/>
            </a:lvl8pPr>
            <a:lvl9pPr marL="365729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22FC8F-A772-4141-B1DE-FC21E65EC7CF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800883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6EE5AB-AC42-4778-9A21-1F80D686FF23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2677903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4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4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B80B9E-9A50-4D5B-8DC9-0FA1675BDA30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5218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113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08.xml"/><Relationship Id="rId1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12.xml"/><Relationship Id="rId11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1.xml"/><Relationship Id="rId10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709" y="1600202"/>
            <a:ext cx="11906291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104987" y="846139"/>
            <a:ext cx="1008168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04987" y="1990783"/>
            <a:ext cx="10081684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3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1" y="6245368"/>
            <a:ext cx="3860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7"/>
            <a:ext cx="2880784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6"/>
            <a:ext cx="2880784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8F712FE-4DB7-4D7B-BA2B-04BECC75A027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31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184" r:id="rId1"/>
    <p:sldLayoutId id="2147501185" r:id="rId2"/>
    <p:sldLayoutId id="2147501186" r:id="rId3"/>
    <p:sldLayoutId id="2147501187" r:id="rId4"/>
    <p:sldLayoutId id="2147501188" r:id="rId5"/>
    <p:sldLayoutId id="2147501189" r:id="rId6"/>
    <p:sldLayoutId id="2147501190" r:id="rId7"/>
    <p:sldLayoutId id="2147501191" r:id="rId8"/>
    <p:sldLayoutId id="2147501192" r:id="rId9"/>
    <p:sldLayoutId id="2147501193" r:id="rId10"/>
    <p:sldLayoutId id="214750119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標題版面配置區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2" tIns="45717" rIns="91432" bIns="4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9219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2" tIns="45717" rIns="91432" bIns="4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</p:spPr>
        <p:txBody>
          <a:bodyPr vert="horz" wrap="square" lIns="91432" tIns="45717" rIns="91432" bIns="45717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ahoma" pitchFamily="34" charset="0"/>
              <a:ea typeface="新細明體"/>
              <a:cs typeface="Arial" charset="0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</p:spPr>
        <p:txBody>
          <a:bodyPr vert="horz" wrap="square" lIns="91432" tIns="45717" rIns="91432" bIns="45717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ahoma" pitchFamily="34" charset="0"/>
              <a:ea typeface="新細明體"/>
              <a:cs typeface="Arial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</p:spPr>
        <p:txBody>
          <a:bodyPr vert="horz" wrap="square" lIns="91432" tIns="45717" rIns="91432" bIns="45717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4C0E2AB-EE73-460D-87A6-4D908BF08581}" type="slidenum">
              <a:rPr kumimoji="0" lang="en-US" altLang="zh-TW" sz="1200" b="1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ahoma" pitchFamily="34" charset="0"/>
                <a:ea typeface="新細明體"/>
                <a:cs typeface="Arial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ahoma" pitchFamily="34" charset="0"/>
              <a:ea typeface="新細明體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1973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196" r:id="rId1"/>
    <p:sldLayoutId id="2147501197" r:id="rId2"/>
    <p:sldLayoutId id="2147501198" r:id="rId3"/>
    <p:sldLayoutId id="2147501199" r:id="rId4"/>
    <p:sldLayoutId id="2147501200" r:id="rId5"/>
    <p:sldLayoutId id="2147501201" r:id="rId6"/>
    <p:sldLayoutId id="2147501202" r:id="rId7"/>
    <p:sldLayoutId id="2147501203" r:id="rId8"/>
    <p:sldLayoutId id="2147501204" r:id="rId9"/>
    <p:sldLayoutId id="2147501205" r:id="rId10"/>
    <p:sldLayoutId id="214750120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162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323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48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64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88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50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12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73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2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23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85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46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07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69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31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92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4836" y="611355"/>
            <a:ext cx="7265158" cy="4506238"/>
          </a:xfrm>
          <a:prstGeom prst="rect">
            <a:avLst/>
          </a:prstGeom>
        </p:spPr>
      </p:pic>
      <p:sp>
        <p:nvSpPr>
          <p:cNvPr id="111618" name="Rectangle 1"/>
          <p:cNvSpPr>
            <a:spLocks noChangeArrowheads="1"/>
          </p:cNvSpPr>
          <p:nvPr/>
        </p:nvSpPr>
        <p:spPr bwMode="auto">
          <a:xfrm>
            <a:off x="1587500" y="5259179"/>
            <a:ext cx="9080500" cy="1292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7" rIns="91432" bIns="45717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同領聖餐</a:t>
            </a:r>
            <a:r>
              <a:rPr kumimoji="0" lang="zh-TW" altLang="en-US" sz="4800" b="0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4800" b="0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itchFamily="66" charset="0"/>
                <a:ea typeface="DFKai-SB" pitchFamily="65" charset="-120"/>
                <a:cs typeface="Mongolian Baiti" pitchFamily="66" charset="0"/>
              </a:rPr>
              <a:t>Holy Communion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876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44126" y="424883"/>
            <a:ext cx="9110311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主耶穌被賣的那一夜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拿起餅來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祝謝了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就擘開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說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：「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這是我的身體，為你們捨的，你們應當如此行</a:t>
            </a:r>
            <a:r>
              <a:rPr kumimoji="1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為的是記念我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。」 </a:t>
            </a:r>
            <a:endParaRPr kumimoji="1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哥林多前書</a:t>
            </a:r>
            <a:r>
              <a:rPr kumimoji="1" lang="zh-TW" alt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Corinthians 11:23-24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Lord Jesus, on the night he was betrayed, took bread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,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and when he had given thanks, he broke it and said, “This is my body, which is for you; do this in remembrance of me.” </a:t>
            </a:r>
            <a:endParaRPr kumimoji="0" lang="en-US" altLang="zh-TW" sz="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7383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71421" y="472174"/>
            <a:ext cx="9110311" cy="54630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飯後，也照樣拿起杯來，說：「這杯是用我的血所立的新約，你們每逢喝的時候，要如此行，為的是記念我。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」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哥林多前書</a:t>
            </a:r>
            <a:r>
              <a:rPr kumimoji="1" lang="zh-TW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Corinthians </a:t>
            </a:r>
            <a:r>
              <a:rPr kumimoji="0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11:25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9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In the same way, after supper he took the cup, saying, “This cup is the new covenant in my blood; do this, whenever you drink it, in remembrance of me.”</a:t>
            </a:r>
            <a:endParaRPr kumimoji="0" lang="en-US" altLang="zh-TW" sz="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8999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25084" y="780426"/>
            <a:ext cx="9110311" cy="3616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你們每逢吃這餅，喝這杯，是表明主的死，直等到他來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r>
              <a:rPr kumimoji="1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endParaRPr kumimoji="1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哥林多前書</a:t>
            </a:r>
            <a:r>
              <a:rPr kumimoji="1" lang="zh-TW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Corinthians </a:t>
            </a:r>
            <a:r>
              <a:rPr kumimoji="0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11:26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9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For whenever you eat this bread and drink this cup, you proclaim the Lord’s death until he comes.</a:t>
            </a:r>
            <a:endParaRPr kumimoji="0" lang="en-US" altLang="zh-TW" sz="7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4643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53224" y="731064"/>
            <a:ext cx="9110311" cy="2569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人應當自己省察，然後吃這餅、喝這杯。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哥林多前書</a:t>
            </a:r>
            <a:r>
              <a:rPr kumimoji="1" lang="zh-TW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</a:t>
            </a: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Cor. 11:28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9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Everyone ought to examine themselves before they eat of the bread and drink from the cup.</a:t>
            </a:r>
            <a:endParaRPr kumimoji="0" lang="en-US" altLang="zh-TW" sz="7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6113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2744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956354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152400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r>
              <a:rPr kumimoji="1" lang="zh-TW" altLang="en-US" sz="66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山洞中的聆</a:t>
            </a:r>
            <a:r>
              <a:rPr kumimoji="1" lang="zh-TW" altLang="en-US" sz="66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聽</a:t>
            </a: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5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600" b="1" dirty="0" smtClean="0">
                <a:solidFill>
                  <a:schemeClr val="bg1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Attentive Listening in the Cave</a:t>
            </a:r>
            <a:endParaRPr kumimoji="0" lang="en-US" altLang="zh-TW" sz="2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7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14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4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b="1" kern="0" dirty="0" smtClean="0">
                <a:solidFill>
                  <a:schemeClr val="bg1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January 3</a:t>
            </a:r>
            <a:r>
              <a:rPr kumimoji="0" lang="en-US" altLang="zh-TW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2021</a:t>
            </a:r>
            <a:endParaRPr kumimoji="0" lang="en-US" altLang="zh-TW" sz="32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6763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58835" y="262651"/>
            <a:ext cx="9049325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倚靠耶和華的人好像錫安山，永不動搖。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詩篇</a:t>
            </a:r>
            <a:r>
              <a:rPr kumimoji="1" lang="zh-TW" altLang="en-US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noProof="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Psalm 125:1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3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3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Those who trust in the Lord are like Mount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Zion,</a:t>
            </a:r>
            <a:r>
              <a:rPr lang="zh-TW" altLang="en-US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which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cannot be shaken but endures forever.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904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58835" y="262651"/>
            <a:ext cx="9049325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他就起來吃了喝了，仗著這飲食的力，走了四十晝夜，到了</a:t>
            </a:r>
            <a:r>
              <a:rPr kumimoji="1" lang="zh-TW" altLang="en-US" sz="2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神的山，就是何烈山</a:t>
            </a:r>
            <a:r>
              <a:rPr kumimoji="1"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11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在那裡進了一個洞，就住在洞中</a:t>
            </a:r>
            <a:r>
              <a:rPr kumimoji="1"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耶和華的話臨到他說：「以利亞啊，你在這裡做甚麼？」 </a:t>
            </a:r>
            <a:endParaRPr kumimoji="1"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列王紀上</a:t>
            </a:r>
            <a:r>
              <a:rPr kumimoji="1" lang="zh-TW" altLang="en-US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2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1 Kings 19:8-9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2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2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400" b="1" i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9</a:t>
            </a:r>
            <a:r>
              <a:rPr lang="en-US" altLang="zh-TW" sz="20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</a:t>
            </a:r>
            <a:r>
              <a:rPr lang="en-US" altLang="zh-TW" sz="11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Then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he came there to a cave and spent the night there; and behold, the word of the Lord came to him, and He said to him, “What are you doing here, Elijah?”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0912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58835" y="262651"/>
            <a:ext cx="9049325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他說：「我為耶和華─萬軍之　神大發熱心；因為以色列人背棄了你的約，毀壞了你的壇，用刀殺了你的先知，只剩下我一個人，他們還要尋索我的命。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endParaRPr kumimoji="1"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列王紀上</a:t>
            </a:r>
            <a:r>
              <a:rPr kumimoji="1" lang="zh-TW" altLang="en-US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2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1 Kings 19:10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2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2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4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10</a:t>
            </a:r>
            <a:r>
              <a:rPr lang="en-US" altLang="zh-TW" sz="20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</a:t>
            </a:r>
            <a:r>
              <a:rPr lang="en-US" altLang="zh-TW" sz="11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He replied, “I have been very zealous for the Lord God Almighty. The Israelites have rejected your covenant, torn down your altars, and put your prophets to death with the sword. I am the only one left, and now they are trying to kill me too.”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7305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28013" y="314022"/>
            <a:ext cx="9049325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耶和華說：「你出來站在山上，在我面前。」那時耶和華從那裡經過，在他面前有烈風大作，崩山碎石，耶和華卻不在風中</a:t>
            </a:r>
            <a:r>
              <a:rPr kumimoji="1"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風後地震，耶和華卻不在其中</a:t>
            </a:r>
            <a:r>
              <a:rPr kumimoji="1" lang="zh-TW" altLang="en-US" sz="32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</a:t>
            </a:r>
            <a:r>
              <a:rPr kumimoji="1" lang="zh-TW" altLang="en-US" sz="11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列王紀上</a:t>
            </a:r>
            <a:r>
              <a:rPr kumimoji="1" lang="zh-TW" altLang="en-US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2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1 Kings 19:11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lang="en-US" altLang="zh-TW" sz="2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2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Then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 great and powerful wind tore the mountains apart and shattered the rocks before the Lord, but the Lord was not in the wind.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After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wind there was an earthquake, but the Lord was not in the earthquake. 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6327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58835" y="262651"/>
            <a:ext cx="9049325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地震後有火，耶和華也不在火中；火後有微小的聲音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以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利亞聽見，就用外衣蒙上臉，出來站在洞口。有聲音向他說：「以利亞啊，你在這裡做甚麼？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列王紀上</a:t>
            </a:r>
            <a:r>
              <a:rPr kumimoji="1" lang="zh-TW" altLang="en-US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2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1 Kings 19:12-13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2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2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4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12</a:t>
            </a:r>
            <a:r>
              <a:rPr lang="en-US" altLang="zh-TW" sz="20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11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After the earthquake came a fire, but the Lord was not in the fire. And after the fire came a gentle whisper.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When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Elijah heard it, he pulled his cloak over his face and went out and stood at the mouth of the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cave.  Then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 voice said to him, “What are you doing here, Elijah?”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8191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58835" y="262651"/>
            <a:ext cx="9049325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他說：「我為耶和華─萬軍之　神大發熱心；因為以色列人背棄了你的約，毀壞了你的壇，用刀殺了你的先知，只剩下我一個人，他們還要尋索我的命。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」</a:t>
            </a:r>
            <a:endParaRPr kumimoji="1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列王紀上</a:t>
            </a:r>
            <a:r>
              <a:rPr kumimoji="1" lang="zh-TW" altLang="en-US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1 Kings 19:14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He 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replied, “I have been very zealous for the Lord God Almighty. The Israelites have rejected your covenant, torn down your altars, and put your prophets to death with the sword. I am the only one left, and now they are trying to kill me too.”</a:t>
            </a:r>
          </a:p>
        </p:txBody>
      </p:sp>
    </p:spTree>
    <p:extLst>
      <p:ext uri="{BB962C8B-B14F-4D97-AF65-F5344CB8AC3E}">
        <p14:creationId xmlns:p14="http://schemas.microsoft.com/office/powerpoint/2010/main" val="1769033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58835" y="113675"/>
            <a:ext cx="9049325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耶和華對他說：「你回去，從曠野往大馬士革去。到了那裡，就要膏哈薛作亞蘭王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，又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膏寧示的孫子耶戶作以色列王，並膏亞伯</a:t>
            </a:r>
            <a:r>
              <a:rPr kumimoji="1" lang="en-US" altLang="zh-TW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‧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米何拉人沙法的兒子以利沙作先知接續你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列王紀上</a:t>
            </a:r>
            <a:r>
              <a:rPr kumimoji="1" lang="zh-TW" altLang="en-US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28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1 Kings </a:t>
            </a:r>
            <a:r>
              <a:rPr kumimoji="1" lang="en-US" altLang="zh-TW" sz="32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19:15-16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lang="en-US" altLang="zh-TW" sz="2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2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Lord said to him, “Go back the way you came, and go to the Desert of Damascus. When you get there, anoint </a:t>
            </a:r>
            <a:r>
              <a:rPr lang="en-US" altLang="zh-TW" sz="2800" b="1" dirty="0" err="1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Hazael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king over Aram.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Also, anoint Jehu son of </a:t>
            </a:r>
            <a:r>
              <a:rPr lang="en-US" altLang="zh-TW" sz="2800" b="1" dirty="0" err="1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Nimshi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king over Israel, and anoint Elisha son of </a:t>
            </a:r>
            <a:r>
              <a:rPr lang="en-US" altLang="zh-TW" sz="2800" b="1" dirty="0" err="1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Shaphat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from Abel </a:t>
            </a:r>
            <a:r>
              <a:rPr lang="en-US" altLang="zh-TW" sz="2800" b="1" dirty="0" err="1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Meholah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to succeed you as prophet.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1889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58835" y="262651"/>
            <a:ext cx="904932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但我在以色列人中為自己留下七千人，是未曾向巴力屈膝的，未曾與巴力親嘴的。」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列王紀上</a:t>
            </a:r>
            <a:r>
              <a:rPr kumimoji="1" lang="zh-TW" altLang="en-US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2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1 Kings 19:18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2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2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Yet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 reserve seven thousand in Israel—all whose knees have not bowed down to Baal and whose mouths have not kissed him.”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6186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58835" y="262651"/>
            <a:ext cx="9049325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若不是耶和華建造房屋，建造的人就枉然勞力；若不是耶和華看守城池，看守的人就枉然警醒。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詩篇</a:t>
            </a:r>
            <a:r>
              <a:rPr kumimoji="1" lang="zh-TW" altLang="en-US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200" noProof="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Psalm 127:1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2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2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Unless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Lord builds the house,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  the builders labor in vain.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Unless the Lord watches over the city,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  the guards stand watch in vain.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8292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06825" y="2394105"/>
            <a:ext cx="9144000" cy="156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9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「新的親密」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6335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06825" y="2394105"/>
            <a:ext cx="9144000" cy="156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9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同心禱告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9428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7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43773</TotalTime>
  <Words>1002</Words>
  <Application>Microsoft Office PowerPoint</Application>
  <PresentationFormat>Widescreen</PresentationFormat>
  <Paragraphs>128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18</vt:i4>
      </vt:variant>
      <vt:variant>
        <vt:lpstr>Theme</vt:lpstr>
      </vt:variant>
      <vt:variant>
        <vt:i4>11</vt:i4>
      </vt:variant>
      <vt:variant>
        <vt:lpstr>Slide Titles</vt:lpstr>
      </vt:variant>
      <vt:variant>
        <vt:i4>18</vt:i4>
      </vt:variant>
    </vt:vector>
  </HeadingPairs>
  <TitlesOfParts>
    <vt:vector size="47" baseType="lpstr">
      <vt:lpstr>Arial Unicode MS</vt:lpstr>
      <vt:lpstr>標楷體</vt:lpstr>
      <vt:lpstr>標楷體</vt:lpstr>
      <vt:lpstr>Microsoft YaHei</vt:lpstr>
      <vt:lpstr>新細明體</vt:lpstr>
      <vt:lpstr>宋体</vt:lpstr>
      <vt:lpstr>Arial</vt:lpstr>
      <vt:lpstr>Arial Narrow</vt:lpstr>
      <vt:lpstr>Calibri</vt:lpstr>
      <vt:lpstr>Cambria</vt:lpstr>
      <vt:lpstr>Century</vt:lpstr>
      <vt:lpstr>Charis SIL</vt:lpstr>
      <vt:lpstr>Franklin Gothic Medium</vt:lpstr>
      <vt:lpstr>Mongolian Baiti</vt:lpstr>
      <vt:lpstr>Tahoma</vt:lpstr>
      <vt:lpstr>Times New Roman</vt:lpstr>
      <vt:lpstr>Verdana</vt:lpstr>
      <vt:lpstr>Wingdings</vt:lpstr>
      <vt:lpstr>Template</vt:lpstr>
      <vt:lpstr>默认设计模板</vt:lpstr>
      <vt:lpstr>96_新詩選</vt:lpstr>
      <vt:lpstr>97_新詩選</vt:lpstr>
      <vt:lpstr>14_Default Design</vt:lpstr>
      <vt:lpstr>新會堂新格式範例(中英文)晨禱</vt:lpstr>
      <vt:lpstr>新會堂新格式範例</vt:lpstr>
      <vt:lpstr>1_新會堂新格式範例(中英文)晨禱</vt:lpstr>
      <vt:lpstr>1_新會堂新格式範例</vt:lpstr>
      <vt:lpstr>1_預設簡報設計</vt:lpstr>
      <vt:lpstr>17_Office 佈景主題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3923</cp:revision>
  <dcterms:created xsi:type="dcterms:W3CDTF">2014-11-02T05:55:36Z</dcterms:created>
  <dcterms:modified xsi:type="dcterms:W3CDTF">2021-01-05T19:16:13Z</dcterms:modified>
</cp:coreProperties>
</file>