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19" r:id="rId10"/>
    <p:sldMasterId id="2147501231" r:id="rId11"/>
  </p:sldMasterIdLst>
  <p:notesMasterIdLst>
    <p:notesMasterId r:id="rId33"/>
  </p:notesMasterIdLst>
  <p:sldIdLst>
    <p:sldId id="10701" r:id="rId12"/>
    <p:sldId id="10706" r:id="rId13"/>
    <p:sldId id="10707" r:id="rId14"/>
    <p:sldId id="10708" r:id="rId15"/>
    <p:sldId id="10709" r:id="rId16"/>
    <p:sldId id="10710" r:id="rId17"/>
    <p:sldId id="10711" r:id="rId18"/>
    <p:sldId id="10712" r:id="rId19"/>
    <p:sldId id="10713" r:id="rId20"/>
    <p:sldId id="10714" r:id="rId21"/>
    <p:sldId id="10715" r:id="rId22"/>
    <p:sldId id="10716" r:id="rId23"/>
    <p:sldId id="10717" r:id="rId24"/>
    <p:sldId id="10718" r:id="rId25"/>
    <p:sldId id="10719" r:id="rId26"/>
    <p:sldId id="10720" r:id="rId27"/>
    <p:sldId id="10721" r:id="rId28"/>
    <p:sldId id="10703" r:id="rId29"/>
    <p:sldId id="10704" r:id="rId30"/>
    <p:sldId id="10705" r:id="rId31"/>
    <p:sldId id="10561" r:id="rId32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16" autoAdjust="0"/>
    <p:restoredTop sz="93608" autoAdjust="0"/>
  </p:normalViewPr>
  <p:slideViewPr>
    <p:cSldViewPr snapToGrid="0" snapToObjects="1">
      <p:cViewPr varScale="1">
        <p:scale>
          <a:sx n="62" d="100"/>
          <a:sy n="62" d="100"/>
        </p:scale>
        <p:origin x="758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39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95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101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679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540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6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055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934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316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325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182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738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680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703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037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902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0658CE-425A-44BE-94EC-4126F81A9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360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1/17/2021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1/17/2021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13091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3425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70190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38517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41109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84697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7916166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42196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36115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860627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604542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232AA15F-795E-42DB-A154-14F0B8769E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07099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B3E108EF-FDDA-46F8-A4B3-AB89535FE1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3278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75723A21-EDBA-40DA-9B5A-7A67CC6389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855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13B6FE8-391C-4332-ABC9-5A27387015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851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A43D80-8C08-451B-982B-E0DE6991F9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136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93EEFEF5-033D-4DF5-A43F-3B031949D2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05931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5EE955E-ED50-458C-BA22-CDBC36473C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513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D831756D-A06F-4F1A-8E6B-716BC5E884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6843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FA94D719-3108-4E6C-8AE7-BA62466128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436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A3F2518F-869E-4BD5-8E63-C6F218ECD6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8789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FBEB35E5-591D-4CE9-9E06-F2C8234E74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57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401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42BD5D6-5CAE-4D72-9E00-EF5D03122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1/17/2021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9C4CFD8-F662-4A36-AA27-12DE1FA08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1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17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524000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9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十種曠野的心態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Wilderness Mentalities</a:t>
            </a:r>
          </a:p>
          <a:p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波特蘭靈糧堂 </a:t>
            </a:r>
            <a:r>
              <a:rPr lang="en-US" altLang="zh-TW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January 17,  2021 </a:t>
            </a:r>
          </a:p>
          <a:p>
            <a:pPr>
              <a:lnSpc>
                <a:spcPts val="4200"/>
              </a:lnSpc>
              <a:defRPr/>
            </a:pPr>
            <a:r>
              <a:rPr lang="zh-TW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44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01200" y="6356351"/>
            <a:ext cx="6096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33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117782"/>
            <a:ext cx="9144000" cy="5638799"/>
          </a:xfrm>
        </p:spPr>
        <p:txBody>
          <a:bodyPr>
            <a:noAutofit/>
          </a:bodyPr>
          <a:lstStyle/>
          <a:p>
            <a:pPr algn="l">
              <a:lnSpc>
                <a:spcPts val="6000"/>
              </a:lnSpc>
              <a:defRPr/>
            </a:pPr>
            <a:r>
              <a:rPr lang="en-US" altLang="zh-TW" sz="4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sz="2800" dirty="0">
              <a:solidFill>
                <a:srgbClr val="7030A0"/>
              </a:solidFill>
            </a:endParaRPr>
          </a:p>
          <a:p>
            <a:pPr algn="l">
              <a:lnSpc>
                <a:spcPts val="6000"/>
              </a:lnSpc>
              <a:defRPr/>
            </a:pPr>
            <a:endParaRPr lang="en-US" alt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058400" y="6400801"/>
            <a:ext cx="4572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1198"/>
            <a:ext cx="8991600" cy="671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2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8482" y="1"/>
            <a:ext cx="9151110" cy="649941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出埃及經曠野進入應許地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埃及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代表「世界」→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一個與神為敵、綑綁人、壓制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人的勢力，讓人沉醉於權力、情慾和財利的世界的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一種權勢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6:5)</a:t>
            </a: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應許地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一種因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經歷基督、得著基督，得著能力能自由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地活出「救恩的實際」的生命境界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3:8)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曠野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是離開「為奴之地」進入「應許地」要經過的地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方，是基督徒得著神兒女的身分後，生命轉化必需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經過的階段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曠野心態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阻礙我們生命成長、往前進入神所應許的豐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盛恩典的不正確、錯誤的思想及態度 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6:5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我也聽見以色列人被埃及人苦待的哀聲，我也記念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我的約   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3:8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我也將萬事當作有損的，因我以認識我主基督耶穌為至寶我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為他已經丟棄萬事，看作糞土，為要得著基督  </a:t>
            </a:r>
            <a:endParaRPr lang="en-US" altLang="zh-TW" sz="2800" b="1" u="sng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058400" y="6400801"/>
            <a:ext cx="4572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47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心態一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我的未來由我的過去和現在決定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以色列人在埃及做奴隸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300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年，心思意念仍停留在做奴隸時的心態，對自己的生活沒有積極的看法。一切都基於他們所見現實環境和實際需要，他們對未來沒有信心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當我們有被過去的負面經歷所綑綁時會有的心態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300"/>
              </a:lnSpc>
              <a:defRPr/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消極、失敗的慣性思考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每要執行一項計畫，總先想到失敗的結果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13:31</a:t>
            </a:r>
            <a:r>
              <a:rPr lang="en-US" altLang="zh-TW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不想成為卓越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認為沒有我的份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只看眼前的環境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總怕做錯，只求能符合別人的期望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不敢要求自己的權益，不敢說出自己的需要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300"/>
              </a:lnSpc>
              <a:defRPr/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總是抱怨人，抱怨神，不斷地問「為什麼」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常埋怨人或神，總是放大困難，不斷談論困難有多大 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13:28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32-33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14:2-3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20:2-4)</a:t>
            </a:r>
          </a:p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對神抱著律法的懼怕心態，不能體會神的恩慈與憐憫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300"/>
              </a:lnSpc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87000" y="6477001"/>
            <a:ext cx="228600" cy="2889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865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76200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對「曠野心態 一」的真理的回應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讓聖靈醫治你負面經歷帶來的傷害，操練用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新的思維方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式來看事情，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並選擇相信「在神凡事都能」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選擇相信神，做你當作的，其餘的祂會成就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10:27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在人是不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神卻不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為神凡事都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29:11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和華說：我知道我向你們所懷的意念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平安的意念，不是降災禍的意念，要叫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末後有指望。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3:13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弟兄們，我不是以為自己已經得著了；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有一件事，就是忘記背後，努力面前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058400" y="6400801"/>
            <a:ext cx="4572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563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2229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曠野心態二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有人替我做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我不想承擔這責任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1"/>
            <a:ext cx="9144000" cy="607078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做任何事情，剛開始時總是抱著興奮與期待，但是需要委身盡全力的毅力來完成。只有承擔責任和勤奮工作，才是幫助我們實現目標的方法。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負起管理神託付我們的「資源」的責任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為生活中所做的事承擔責任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1:26-28)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向神禱告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「我喜歡努力工作，儘自己該盡的一份力量，直到看到最後成果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這樣的態度必蒙神祝福我手中的工作」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3:23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12:11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3:23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無論做什麼，都要從心裡做，像是給主做的，不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是給人做的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12:11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耕種自己田地的，必得飽食；追隨虛浮的，卻是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無知。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10800" y="6492876"/>
            <a:ext cx="4572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44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2229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態三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這太難了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，我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做不成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抱怨困難、埋怨新挑戰，藉此放棄不做，會讓我們停滯不前，因為只要我認為太難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那就真的太難了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發怨言，沒有耐心並不能找到出路，解決問題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的話說，祂總是給予我們履行他的旨意所需的資源和能力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著神我凡事都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能，靠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可以做神要我做的一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10:13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你們所遇見的試探，無非是人所能受的。神是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信實的，必不叫你們受試探過於所能受的；在受試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探的時候，總要給你們開一條出路，叫你們能忍受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得住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4:13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我靠著那加給我力量的，凡事都能做。</a:t>
            </a:r>
            <a:r>
              <a:rPr lang="en-US" sz="2800" dirty="0"/>
              <a:t> </a:t>
            </a:r>
          </a:p>
          <a:p>
            <a:pPr algn="l">
              <a:lnSpc>
                <a:spcPts val="32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10800" y="6492876"/>
            <a:ext cx="4572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225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45720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曠野心態四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我沒辦法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- 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我就是愛抱怨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7200"/>
            <a:ext cx="9144000" cy="6400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抱怨讓我們原地踏步，使生命停滯不前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當我們在困難時保持良好態度，聚焦解決問題時，它將釋放我們得自由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</a:p>
          <a:p>
            <a:pPr marL="45720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感恩你所擁有的，不是看你所無的而自哀自嘆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向神禱告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「我決心在每種情況下都能看到神善良美好、正面的目的。無論甚麼景況，我都要來感謝神，我要從我口中說出積極和鼓勵我自己的話來代替一切的抱怨。」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帖前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5:18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凡事謝恩；因為這是神在基督耶穌裡向你們所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定的旨意。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4:29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污穢的言語一句不可出口，只要隨事說造就人的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好話，叫聽見的人得益處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20-21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人口中所結的果子，必充滿肚腹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生死在舌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頭的權下，喜愛他的，必吃他所結的果子。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10800" y="6492876"/>
            <a:ext cx="4572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450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曠野心態五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不要叫我等候，我應該立刻得到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驕傲的人説：「請不要叫我等，我配得立刻得到任何東西。」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耐心不只是等候的能力，也是在等候之時保持良好態度的能力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5:22)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您將在生活中花費大量時間等待，不耐煩只會使您和您周圍的每個人痛苦不堪。那為什麼不學著快樂地等待呢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algn="l"/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向神禱告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「我要學習忍耐，我相信信實可靠的上帝會在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祂認為最合宜的時機確切地給我我需要的東西，祂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是永不誤事也不誤時的神」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12:10</a:t>
            </a:r>
            <a:r>
              <a:rPr lang="en-US" altLang="zh-TW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/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人心籌算自己的道路；惟耶和華指引他的腳步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但忍耐也當成功，使你們成全、完備，毫無缺欠。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57866" y="6019801"/>
            <a:ext cx="410135" cy="27790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67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762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曠野心態六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我可能是錯的、但那不是我的錯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受害者心態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喜歡將事情的錯誤歸咎於生活、他人或環境，來逃避為自己的行為負責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內裏誠實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將問題帶到神真理的光中，不再使用任何藉口隱藏逃避或替自己辯護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向神禱告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「我要對自己的行為負責。主啊！求你光照我，向我顯明我的內心的真實光景，幫助我改變，我要成長。」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8:32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你們必曉得真理，真理必叫你們得以自由。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12:16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要彼此同心；不要志氣高大，倒要俯就卑微的人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（人：或作事）；不要自以為聰明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53383" y="6172201"/>
            <a:ext cx="410135" cy="27790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8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121920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曠野心態七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我的生命好悲慘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我為自己感到遺憾因我的生命如此不幸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295400"/>
            <a:ext cx="9144000" cy="5562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自憐心態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全然專注於自己及自我的感覺，而完全漠視他人的感覺與需要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自憐是一種合理化「逃避自己責任」的行為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只想博取同情，不肯承認自己是個需要改變、受管教的罪人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自憐與「活出神的能力」兩者不能並存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去關心和幫助別人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將眼光從專注在自己的需要，轉而也注意到別人的需要，因神希望我們伸手幫助別人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</a:p>
          <a:p>
            <a:pPr marL="514350" indent="-514350" algn="l"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常常用正面的形容詞、神的話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「靠著那加給我力量的，我凡事都能」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向自己內心說出信心、正面、鼓勵自己的話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lvl="0" algn="l"/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53383" y="6172201"/>
            <a:ext cx="410135" cy="27790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65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對曠野心態七</a:t>
            </a:r>
            <a:r>
              <a:rPr lang="en-US" altLang="zh-TW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000" b="1" dirty="0">
                <a:latin typeface="DFKai-SB" panose="03000509000000000000" pitchFamily="65" charset="-120"/>
                <a:ea typeface="DFKai-SB" panose="03000509000000000000" pitchFamily="65" charset="-120"/>
              </a:rPr>
              <a:t>自憐心態的真理的回應 </a:t>
            </a:r>
            <a:endParaRPr lang="en-US" sz="4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09600"/>
            <a:ext cx="9144000" cy="6248400"/>
          </a:xfrm>
        </p:spPr>
        <p:txBody>
          <a:bodyPr>
            <a:noAutofit/>
          </a:bodyPr>
          <a:lstStyle/>
          <a:p>
            <a:pPr lvl="0" algn="l"/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向主祈求禱告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「主啊！，賜給我力量改變思想，跳脫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自憐。 我定意要為每一件事感恩，幫助我看見祢在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我生活的每一方面都站在我的身旁，祢是我隨時的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幫助」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/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常常這樣宣告：「我非常感謝上帝為我所做的一切。 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我的生活是幸福的，充滿了美好的事物」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2:4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各人不要單顧自己的事，也要顧別人的事。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帖前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5:18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凡事謝恩；因為這是神在基督耶穌裡向你們所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定的旨意。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103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向神頌讚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53383" y="6172201"/>
            <a:ext cx="410135" cy="27790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593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762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曠野心態八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我不配得神的祝福，因為我不值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自卑與自我拒絕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自卑是自覺一無是處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我不配領受神的愛或恩典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而自我拒絕的性格是因心靈的創傷，對自己感到羞辱，不喜歡自己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</a:p>
          <a:p>
            <a:pPr marL="514350" indent="-514350" algn="l">
              <a:lnSpc>
                <a:spcPts val="33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無論是上帝的愛，救贖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還是聖經中的許多應許，我們都無法做任何事情來「賺得」或配得。我們只能謙卑地感恩和領受，並對神的良善與憐憫的愛生發敬畏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3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常常這樣宣告：上帝愛我並接納我，今天我要選擇接受祂的恩典、憐憫和寬恕，在一生中全然的接納自己像祂接納我一樣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5:21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3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39-39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因為我深信無論是死，是生，是天使，是掌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權的，是有能的，是現在的事，是將來的事，是高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處的，是低處的，是別的受造之物，都不能叫我們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與神的愛隔絕；這愛是在我們的主基督耶穌裡的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22007" y="6580096"/>
            <a:ext cx="410135" cy="27790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542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態九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我嫉妒別人比我好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嫉妒是專注於別人的長處和別人擁有的一切，產生比較而感到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痛苦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</a:p>
          <a:p>
            <a:pPr marL="514350" indent="-514350" algn="l">
              <a:lnSpc>
                <a:spcPts val="34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我是獨一無二的，上帝愛我，祂對我的一生有為我量身打造的美好計畫，我要為「神給的」心滿意足，我要為神安排我做甚麼事或成為怎樣的人感恩與接納，祂所給我的是最好的，因祂比我還了解我自己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4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我要誠實盡責，盡力做好神要我做的每一件事，不去比較，或去管神為別人做了甚麼或別人要如何，因我明白我們都是基督的肢體，同屬於一個身子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sz="24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12:27)</a:t>
            </a:r>
          </a:p>
          <a:p>
            <a:pPr algn="l">
              <a:lnSpc>
                <a:spcPts val="34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12:15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與喜樂的人要同樂；與哀哭的人要同哭。 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29:11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耶和華說：我知道我向你們所懷的意念是賜平安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的意念，不是降災禍的意念，要叫你們末後有指望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454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376" y="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曠野心態十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照我的方法做，否則就別做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09600"/>
            <a:ext cx="9144000" cy="62484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驕傲、頑梗悖逆的心思總是說：「我非要按自己的方式做」 但只有當我們順服上帝並以祂的方法做事，我們才會真正獲得成功，走在蒙福的道路上</a:t>
            </a:r>
            <a:r>
              <a:rPr lang="zh-TW" altLang="en-US" sz="2800" dirty="0"/>
              <a:t>。</a:t>
            </a:r>
            <a:endParaRPr lang="en-US" altLang="zh-TW" sz="2800" dirty="0"/>
          </a:p>
          <a:p>
            <a:pPr algn="l">
              <a:lnSpc>
                <a:spcPts val="30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真理的回應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:</a:t>
            </a:r>
          </a:p>
          <a:p>
            <a:pPr marL="514350" indent="-514350" algn="l">
              <a:lnSpc>
                <a:spcPts val="3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我要將我的意志交託給神，願意拋棄任何高舉自己，卻與神的原則相牴觸的事物，謙卑地放下自己，全然的順服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0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這樣對我們的心說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「我願意在我生活的每個方面都順服神的心意，無論祂帶領我到哪裡，我都樂意順從並緊緊跟隨祂。」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6:10)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申命記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5:33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耶和華你們神所吩咐你們行的，你們都要去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行，使你們可以存活得福，並使你們的日子在所要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承受的地上得以長久。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在你一切所行的事上都要認定他，他必指引你的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    </a:t>
            </a:r>
            <a:r>
              <a:rPr lang="en-US" sz="2800" dirty="0"/>
              <a:t> 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82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1"/>
            <a:ext cx="9067800" cy="6172201"/>
          </a:xfrm>
        </p:spPr>
        <p:txBody>
          <a:bodyPr>
            <a:noAutofit/>
          </a:bodyPr>
          <a:lstStyle/>
          <a:p>
            <a:pPr algn="l">
              <a:lnSpc>
                <a:spcPts val="33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親愛的父神，我來到祢面前向你承認我生命旅程中的曠 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野，我常常被過去生命裡不快樂的經歷、所受的傷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害甚至是過去的成功經驗來影響我現在的態度以致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我無法完全享受祢所要賜給我的豐盛生命與自由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3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謝謝祢藉著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Joyce Meyer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的教導讓我明白我生命中許多攔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阻聖靈的工作，攔阻我成長的錯誤心態，我現在決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定悔改在你面前，我定意要做一個為自己生命負責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的人，祈求聖靈幫助我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33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主啊！當我裡面有這些曠野的心態時，祈求聖靈隨時提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醒我，充滿我，賜給我智慧，常常用你的話來思考，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賜給我信心與能力毫無折扣的遵行你的話，用你的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眼光來看周圍的人事物，用你的方法來管理我的生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命，讓我快快地走出曠野，進入你所應許的豐盛與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自由，奉主耶穌基督的聖名禱告，阿們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8900" y="6400801"/>
            <a:ext cx="381000" cy="365125"/>
          </a:xfrm>
        </p:spPr>
        <p:txBody>
          <a:bodyPr/>
          <a:lstStyle/>
          <a:p>
            <a:pPr defTabSz="914400"/>
            <a:fld id="{69C4CFD8-F662-4A36-AA27-12DE1FA086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998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72" y="-30211"/>
            <a:ext cx="12243371" cy="688821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783336"/>
            <a:ext cx="9144000" cy="473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心思的戰場 </a:t>
            </a:r>
            <a:r>
              <a:rPr lang="zh-TW" altLang="en-US" sz="5400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─</a:t>
            </a:r>
            <a:r>
              <a:rPr lang="zh-TW" altLang="en-US" sz="5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曠野的心態</a:t>
            </a:r>
            <a:endParaRPr lang="en-US" altLang="zh-TW" sz="54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見</a:t>
            </a:r>
            <a:r>
              <a:rPr lang="zh-TW" altLang="en-US" sz="4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證</a:t>
            </a:r>
            <a:r>
              <a:rPr lang="zh-TW" altLang="en-US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分享</a:t>
            </a:r>
            <a:endParaRPr lang="en-US" altLang="zh-TW" sz="10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000" b="1" dirty="0" smtClean="0">
                <a:solidFill>
                  <a:srgbClr val="00206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Jessica 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王亞哲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lang="en-US" altLang="zh-TW" sz="40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西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區 恩典小</a:t>
            </a: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組</a:t>
            </a:r>
            <a:endParaRPr lang="en-US" altLang="zh-TW" sz="1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05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72" y="-30211"/>
            <a:ext cx="12243371" cy="688821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783336"/>
            <a:ext cx="9144000" cy="473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心思的戰場 </a:t>
            </a:r>
            <a:r>
              <a:rPr lang="zh-TW" altLang="en-US" sz="5400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─</a:t>
            </a:r>
            <a:r>
              <a:rPr lang="zh-TW" altLang="en-US" sz="5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曠野的心態</a:t>
            </a:r>
            <a:endParaRPr lang="en-US" altLang="zh-TW" sz="54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見</a:t>
            </a:r>
            <a:r>
              <a:rPr lang="zh-TW" altLang="en-US" sz="4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證</a:t>
            </a:r>
            <a:r>
              <a:rPr lang="zh-TW" altLang="en-US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分享</a:t>
            </a:r>
            <a:endParaRPr lang="en-US" altLang="zh-TW" sz="10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000" b="1" dirty="0" smtClean="0">
                <a:solidFill>
                  <a:srgbClr val="00206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Teresa 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周倩</a:t>
            </a: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儀</a:t>
            </a:r>
            <a:r>
              <a:rPr lang="zh-TW" altLang="en-US" sz="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lang="en-US" altLang="zh-TW" sz="40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東區 愛加倍小</a:t>
            </a: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組</a:t>
            </a:r>
            <a:endParaRPr lang="en-US" altLang="zh-TW" sz="1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48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72" y="-30211"/>
            <a:ext cx="12243371" cy="688821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783336"/>
            <a:ext cx="9144000" cy="473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心思的戰場 </a:t>
            </a:r>
            <a:r>
              <a:rPr lang="zh-TW" altLang="en-US" sz="5400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─</a:t>
            </a:r>
            <a:r>
              <a:rPr lang="zh-TW" altLang="en-US" sz="5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曠野的心態</a:t>
            </a:r>
            <a:endParaRPr lang="en-US" altLang="zh-TW" sz="54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4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見</a:t>
            </a:r>
            <a:r>
              <a:rPr lang="zh-TW" altLang="en-US" sz="4400" b="1" dirty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證</a:t>
            </a:r>
            <a:r>
              <a:rPr lang="zh-TW" altLang="en-US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分享</a:t>
            </a:r>
            <a:endParaRPr lang="en-US" altLang="zh-TW" sz="10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000" b="1" dirty="0" smtClean="0">
                <a:solidFill>
                  <a:srgbClr val="00206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Claire 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王思</a:t>
            </a: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敏</a:t>
            </a:r>
            <a:r>
              <a:rPr lang="zh-TW" altLang="en-US" sz="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</a:t>
            </a: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endParaRPr lang="en-US" altLang="zh-TW" sz="40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西</a:t>
            </a:r>
            <a:r>
              <a:rPr lang="zh-TW" altLang="en-US" sz="44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區 點線面小</a:t>
            </a:r>
            <a:r>
              <a:rPr lang="zh-TW" altLang="en-US" sz="4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組</a:t>
            </a:r>
            <a:endParaRPr lang="en-US" altLang="zh-TW" sz="1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66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4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43812</TotalTime>
  <Words>2497</Words>
  <Application>Microsoft Office PowerPoint</Application>
  <PresentationFormat>Widescreen</PresentationFormat>
  <Paragraphs>178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21</vt:i4>
      </vt:variant>
    </vt:vector>
  </HeadingPairs>
  <TitlesOfParts>
    <vt:vector size="49" baseType="lpstr">
      <vt:lpstr>Antinoou</vt:lpstr>
      <vt:lpstr>Arial Unicode MS</vt:lpstr>
      <vt:lpstr>標楷體</vt:lpstr>
      <vt:lpstr>標楷體</vt:lpstr>
      <vt:lpstr>Microsoft YaHei</vt:lpstr>
      <vt:lpstr>新細明體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15_Default Design</vt:lpstr>
      <vt:lpstr>Office Theme</vt:lpstr>
      <vt:lpstr>PowerPoint Presentation</vt:lpstr>
      <vt:lpstr> 十種曠野的心態  </vt:lpstr>
      <vt:lpstr>PowerPoint Presentation</vt:lpstr>
      <vt:lpstr>出埃及經曠野進入應許地</vt:lpstr>
      <vt:lpstr>曠野心態一:我的未來由我的過去和現在決定</vt:lpstr>
      <vt:lpstr>對「曠野心態 一」的真理的回應  </vt:lpstr>
      <vt:lpstr>曠野心態二:有人替我做-我不想承擔這責任</vt:lpstr>
      <vt:lpstr>曠野心態三:這太難了，我做不成</vt:lpstr>
      <vt:lpstr>曠野心態四:我沒辦法 - 我就是愛抱怨</vt:lpstr>
      <vt:lpstr>曠野心態五:不要叫我等候，我應該立刻得到</vt:lpstr>
      <vt:lpstr>曠野心態六:我可能是錯的、但那不是我的錯</vt:lpstr>
      <vt:lpstr>曠野心態七-我的生命好悲慘:我為自己感到遺憾因我的生命如此不幸</vt:lpstr>
      <vt:lpstr>對曠野心態七:自憐心態的真理的回應 </vt:lpstr>
      <vt:lpstr>曠野心態八-我不配得神的祝福，因為我不值</vt:lpstr>
      <vt:lpstr>曠野心態九-我嫉妒別人比我好</vt:lpstr>
      <vt:lpstr>曠野心態十:照我的方法做，否則就別做 </vt:lpstr>
      <vt:lpstr>禱告範例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3929</cp:revision>
  <dcterms:created xsi:type="dcterms:W3CDTF">2014-11-02T05:55:36Z</dcterms:created>
  <dcterms:modified xsi:type="dcterms:W3CDTF">2021-01-18T05:56:17Z</dcterms:modified>
</cp:coreProperties>
</file>