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67" r:id="rId3"/>
    <p:sldId id="258" r:id="rId4"/>
    <p:sldId id="259" r:id="rId5"/>
    <p:sldId id="260" r:id="rId6"/>
    <p:sldId id="265" r:id="rId7"/>
    <p:sldId id="262" r:id="rId8"/>
    <p:sldId id="266" r:id="rId9"/>
    <p:sldId id="261" r:id="rId10"/>
    <p:sldId id="256" r:id="rId11"/>
    <p:sldId id="263" r:id="rId12"/>
    <p:sldId id="257" r:id="rId13"/>
    <p:sldId id="264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5871A-8A1B-4349-9C6A-38AC15487539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8696D-A882-4D70-BAB7-813A61C37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8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312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7987-5608-4EA2-AAA0-D745D2300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13E90-A859-46F7-81AB-26D04ED58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02B0F-C914-47E8-AE7A-43A2F7A7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1CA23-ED65-41BF-B256-616AD832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28BE6-721B-4040-B8EB-713226F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1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7F847-5DEB-4FD0-B3D3-921B44B4E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BCB37-5207-43D4-B464-7DBF44E86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3B522-52B3-4BA8-A0E1-6D1AF0B24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C387D-A261-43F8-B5EC-BF15B9D61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D21F1-EC1B-4327-996E-9BE43F4A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32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0137-2E04-4756-A3C5-B7FD2EB7D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038AA-9E16-4D30-BAB2-DB172DD5D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65235-5EEC-460B-BFA0-CCC9BEBC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144A2-AF6F-4B7D-BE7F-5C7E4BAC8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592B7-383B-432B-9CA7-94C24ADB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9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5E98-5E63-46E4-BD2B-6616E1DAE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3F85D-ABA0-48A7-8987-34BEB41AB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EC847-B1EF-4E03-96BD-F27BAB3AA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827BB-484D-4023-A2EE-C4D974249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5F419-7E8D-44A0-BFB7-A9C807EC0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A398F-C8A5-4E61-89CC-1D0E8231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8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DFDD6-C3C9-4FF1-9776-E31B3263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91806-FF32-4DD1-9A43-3555812F8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DAE9C-5B71-429B-A91E-6324939F9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000CE-6A1E-457F-B1EE-C8ACEDDAC1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C36B8-DA08-41FD-B34F-018D1ED48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875BD9-0831-448B-8CE9-A9A860FEB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85FD11-F9D8-46B7-A328-763DE20C5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DEE73A-4320-4515-9087-450FA1BA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1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99E1-C0E1-4A76-AD61-1236B7F9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578D7C-DB4F-43AB-B0B6-813B52750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04FACB-A7D2-4B58-BD99-63F275BAA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CB46CF-6CDA-4315-935D-F497A18B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2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EB1DA4-BEEA-4000-AF56-55CCFA235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F12B25-1DCE-4937-96E8-87DB7166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1E9BA-B01B-4B0B-9088-96B5D565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5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4585-DFB4-4958-86F9-2669F37F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C435F-239E-4594-867B-AF18679E1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3EFBC-A193-4C2C-B185-AEAEC6263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269F0-8D5D-4514-A6C9-7008855EF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5411C-FD2A-4868-99DE-1B4C6366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5866E-5B6A-445F-A5D8-489EACC8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8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22AD-82DC-433C-97A6-D1DB543C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FE78B8-FE14-491E-B4C2-4DE4CE1514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04172-95E0-436F-93DB-E7F293A39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30CF8-B84B-42AE-8699-861C0C42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919B2-C215-42A5-B161-9BDEFD85F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EABED-FADF-4ACC-AF96-82558119F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B198-1A17-4D22-BCA0-E51B74670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D8B23-4DA6-4F81-B5EE-E45B55763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BE90A-4E1A-4B99-AEEA-7C8F74C9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F2F8B-4D8E-4FED-A7EC-42EBEBC4D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69071-743C-430E-ACB2-EA24D75D0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32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7DA100-2735-4F39-8066-69C47B8BDE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DBDC7-A2E9-40B7-9A37-80457417C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F0DE7-4ED6-4AD9-BD18-25326A85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DD61A-0935-4527-BE32-BF0AC51E6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9B238-CBAF-43F0-A7D7-B36DD55E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66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553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46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47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59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40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284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01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7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00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90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60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9315C5-531C-4F69-8D83-429F75147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4B1F7-C700-4C68-8E3A-7F5571EFB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9CEE6-71D7-4EE9-B939-AD7668895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C9CC0-662C-4129-AAA5-A8C194343B5B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AE7FD-466D-4BED-9E30-C6BD44F62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B6AF-72DE-495E-AACA-D79BC761D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D22E2-C6CF-4DB0-AE9B-9ED1D4453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0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6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8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5E70B-9361-4F02-B863-26D6CB23C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11326"/>
          </a:xfrm>
        </p:spPr>
        <p:txBody>
          <a:bodyPr>
            <a:noAutofit/>
          </a:bodyPr>
          <a:lstStyle/>
          <a:p>
            <a:pPr algn="ctr"/>
            <a:r>
              <a:rPr lang="zh-CN" alt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穩固根基，建立關係</a:t>
            </a:r>
            <a:r>
              <a:rPr lang="zh-CN" alt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系列</a:t>
            </a:r>
            <a:r>
              <a:rPr lang="en-US" altLang="zh-TW" sz="5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TW" sz="5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5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zh-CN" altLang="en-US" sz="5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sz="5400" b="1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一）被揀選的活石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8175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5F4FB-5F8B-4DC0-B618-B4CD9314A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73"/>
            <a:ext cx="10515600" cy="5955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800" b="1" dirty="0"/>
              <a:t>主要經文：彼前</a:t>
            </a:r>
            <a:r>
              <a:rPr lang="en-US" altLang="zh-CN" sz="4800" b="1" dirty="0"/>
              <a:t>2</a:t>
            </a:r>
            <a:r>
              <a:rPr lang="zh-CN" altLang="en-US" sz="4800" b="1" dirty="0"/>
              <a:t>：</a:t>
            </a:r>
            <a:r>
              <a:rPr lang="en-US" altLang="zh-CN" sz="4800" b="1" dirty="0"/>
              <a:t>4-5</a:t>
            </a:r>
          </a:p>
          <a:p>
            <a:pPr marL="0" indent="0">
              <a:buNone/>
            </a:pPr>
            <a:r>
              <a:rPr lang="zh-TW" altLang="en-US" sz="4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主 乃 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活 石</a:t>
            </a:r>
            <a:r>
              <a:rPr lang="zh-TW" altLang="en-US" sz="4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． 固 然 是 被 人 所 棄 的 、 卻 是 被 　 神 所 揀 選 所 寶 貴 的 ．你 們 來 到 主 面 前 、 也 就 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像 活 石 </a:t>
            </a:r>
            <a:r>
              <a:rPr lang="zh-TW" altLang="en-US" sz="4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被 建 造 成 為 靈 宮 、 作 聖 潔 的 祭 司 、 藉 著 耶 穌 基 督 奉 獻 　 神 所 悅 納 的 靈 祭 。</a:t>
            </a:r>
            <a:endParaRPr lang="en-US" sz="48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77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7CE10-26F5-49A8-B952-C5F4C1253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921"/>
            <a:ext cx="10515600" cy="720435"/>
          </a:xfrm>
        </p:spPr>
        <p:txBody>
          <a:bodyPr>
            <a:normAutofit/>
          </a:bodyPr>
          <a:lstStyle/>
          <a:p>
            <a:pPr algn="ctr"/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主是建造者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79815-9D81-49E6-A1AC-A23A70D16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895" y="886691"/>
            <a:ext cx="10911840" cy="591866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CN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主是活石</a:t>
            </a:r>
            <a:endParaRPr lang="en-US" altLang="zh-CN" sz="3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馬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雅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妹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妹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嗎？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厭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200" b="1" dirty="0">
              <a:solidFill>
                <a:schemeClr val="accent4">
                  <a:lumMod val="50000"/>
                </a:schemeClr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從塵土變成石頭</a:t>
            </a: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塵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土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076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17759-2E49-4ED2-84AF-701D201E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752" y="1143000"/>
            <a:ext cx="5846617" cy="457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C7690C-D97D-4294-8C82-7A7042A8E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5" y="958735"/>
            <a:ext cx="5381105" cy="502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57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7AA5C-73C2-4EF6-834F-A82EDC3A3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"/>
            <a:ext cx="10515600" cy="6583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對於不信主的人，生命的本質是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泥磚</a:t>
            </a:r>
            <a:r>
              <a:rPr lang="en-US" alt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彼 此 商 量 說 、 來 罷 、 我 們 要 作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磚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把 磚 燒 透 了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就 拿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磚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當 石 頭 、 又 拿 石 漆 當 灰 泥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說 、 來 罷 、 我 們 要 建 造 一 座 城 、 和 一 座 塔 、 塔 頂 通 天 、 為 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傳 揚 我 們 的 名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免 得 我 們 分 散 在 全 地 上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出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，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 是 埃 及 人 派 督 工 的 轄 制 他 們 、 加 重 擔 苦 害 他 們 ． 他 們 為 法 老 建 造 兩 座 積 貨 城 、 就 是 比 東 、 和 蘭 塞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 他 們 因 作 苦 工 覺 得 命 苦 、 無 論 是 和 泥 、 是 做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磚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是 作 田 間 各 樣 的 工 、 在 一 切 的 工 上 都 嚴 嚴 的 待 他 們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</a:rPr>
              <a:t>啓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</a:rPr>
              <a:t>19-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城 牆 的 根 基 是 用 各 樣 </a:t>
            </a:r>
            <a:r>
              <a:rPr lang="zh-TW" altLang="en-US" sz="3200" b="1" dirty="0">
                <a:solidFill>
                  <a:srgbClr val="FF0000"/>
                </a:solidFill>
              </a:rPr>
              <a:t>寶 石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 修 飾 的 。 第 一 根 基 是 碧 玉 ． 第 二 是 藍 寶 石 ． 第 三 是 綠 瑪 瑙 ． 第 四 是 綠 寶 石 ．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68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A894DC-F498-43AA-B57F-2C3731A93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382" y="382384"/>
            <a:ext cx="5170516" cy="62899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34655-E573-412B-BBA8-6243AB2E2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35" y="382385"/>
            <a:ext cx="5170516" cy="628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8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C7D87-64C1-4E69-8C10-278299787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342"/>
            <a:ext cx="10515600" cy="586662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</a:t>
            </a:r>
            <a:r>
              <a:rPr lang="en-US" sz="3200" dirty="0"/>
              <a:t>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聖靈在人身上做改變的工作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19-20-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豈 不 知 你 們 的 身 子 就 是 聖 靈 的 殿 嗎？． 這 聖 靈 是 從 　 神 而 來 、 住 在 你 們 裡 頭 的 ． 並 且 你 們 不 是 自 己 的 人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你 們 是 重 價 買 來 的 ． 所 以 要 在 你 們 的 身 子 上 榮 耀 　 神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主耶穌是房角的頭塊石頭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05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E8A5C-B6D8-44B8-B1FA-7B5FAC197D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AC195-8529-4329-9945-5FF3EF7DB5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ornerstone - images of Jesus you need - Everton Park Church">
            <a:extLst>
              <a:ext uri="{FF2B5EF4-FFF2-40B4-BE49-F238E27FC236}">
                <a16:creationId xmlns:a16="http://schemas.microsoft.com/office/drawing/2014/main" id="{5BE4FEE8-AA75-4642-A4F5-30FFB3FF9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60465"/>
            <a:ext cx="10858500" cy="645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943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BD46-6298-4087-AD45-6F226B0F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319"/>
          </a:xfrm>
        </p:spPr>
        <p:txBody>
          <a:bodyPr>
            <a:normAutofit fontScale="90000"/>
          </a:bodyPr>
          <a:lstStyle/>
          <a:p>
            <a:pPr algn="ctr"/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神要如何來建造我們？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51656-BCDF-43BB-9147-C0315EE9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8488"/>
            <a:ext cx="10515600" cy="579951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提前</a:t>
            </a:r>
            <a:r>
              <a:rPr lang="en-US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CN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家 就 是 永 生 　 神 的 教 會 、 真 理 的 柱 石 和 根 基</a:t>
            </a:r>
            <a:r>
              <a:rPr lang="en-US" alt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TW" sz="58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r>
              <a:rPr lang="zh-TW" sz="5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聖經是藍圖</a:t>
            </a:r>
            <a:endParaRPr lang="en-US" altLang="zh-TW" sz="5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提後</a:t>
            </a:r>
            <a:r>
              <a:rPr lang="en-US" altLang="zh-CN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16-</a:t>
            </a:r>
            <a:r>
              <a:rPr lang="zh-TW" altLang="en-US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聖 經 都 是 　 神 所 默 示 的 、 </a:t>
            </a:r>
            <a:r>
              <a:rPr lang="en-US" altLang="zh-TW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〔 </a:t>
            </a:r>
            <a:r>
              <a:rPr lang="zh-TW" altLang="en-US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或 作 凡 　 神 所 默 示 的 聖 經 </a:t>
            </a:r>
            <a:r>
              <a:rPr lang="en-US" altLang="zh-TW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〕 </a:t>
            </a:r>
            <a:r>
              <a:rPr lang="zh-TW" altLang="en-US" sz="58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於 教 訓 、 督 責 、 使 人 歸 正 、 教 導 人 學 義 、 都 是 有 益 的 ．</a:t>
            </a:r>
            <a:endParaRPr lang="en-US" altLang="zh-TW" sz="58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耶</a:t>
            </a:r>
            <a:r>
              <a:rPr lang="en-US" sz="5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15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5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16-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阿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言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語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食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物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喫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言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語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歡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喜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樂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58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58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8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C573D8-B7D0-4C19-A939-6C37B92A72D0}"/>
              </a:ext>
            </a:extLst>
          </p:cNvPr>
          <p:cNvSpPr/>
          <p:nvPr/>
        </p:nvSpPr>
        <p:spPr>
          <a:xfrm>
            <a:off x="2881745" y="2006139"/>
            <a:ext cx="5724698" cy="32419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74FAE1-5388-4B4F-9698-85E321970142}"/>
              </a:ext>
            </a:extLst>
          </p:cNvPr>
          <p:cNvSpPr/>
          <p:nvPr/>
        </p:nvSpPr>
        <p:spPr>
          <a:xfrm>
            <a:off x="2732116" y="5198225"/>
            <a:ext cx="6062749" cy="670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ylinder 11">
            <a:extLst>
              <a:ext uri="{FF2B5EF4-FFF2-40B4-BE49-F238E27FC236}">
                <a16:creationId xmlns:a16="http://schemas.microsoft.com/office/drawing/2014/main" id="{3A935055-45EB-4FC5-8ED1-5498F39416A2}"/>
              </a:ext>
            </a:extLst>
          </p:cNvPr>
          <p:cNvSpPr/>
          <p:nvPr/>
        </p:nvSpPr>
        <p:spPr>
          <a:xfrm>
            <a:off x="8551025" y="2006139"/>
            <a:ext cx="49877" cy="3192086"/>
          </a:xfrm>
          <a:prstGeom prst="ca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A1F29311-C447-4A5B-866C-E575238AB02D}"/>
              </a:ext>
            </a:extLst>
          </p:cNvPr>
          <p:cNvSpPr/>
          <p:nvPr/>
        </p:nvSpPr>
        <p:spPr>
          <a:xfrm>
            <a:off x="2876204" y="2006139"/>
            <a:ext cx="60960" cy="3167147"/>
          </a:xfrm>
          <a:prstGeom prst="ca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02074D-F374-4C5C-A578-9EBB8E2779DE}"/>
              </a:ext>
            </a:extLst>
          </p:cNvPr>
          <p:cNvSpPr txBox="1"/>
          <p:nvPr/>
        </p:nvSpPr>
        <p:spPr>
          <a:xfrm>
            <a:off x="4804756" y="1064029"/>
            <a:ext cx="184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    </a:t>
            </a:r>
            <a:r>
              <a:rPr lang="zh-CN" altLang="en-US" sz="3200" b="1" dirty="0">
                <a:solidFill>
                  <a:srgbClr val="FF0000"/>
                </a:solidFill>
              </a:rPr>
              <a:t>真理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1B5980-B8AE-4BB7-B898-DD233906D3C4}"/>
              </a:ext>
            </a:extLst>
          </p:cNvPr>
          <p:cNvSpPr txBox="1"/>
          <p:nvPr/>
        </p:nvSpPr>
        <p:spPr>
          <a:xfrm>
            <a:off x="232756" y="5173286"/>
            <a:ext cx="2499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基督耶穌</a:t>
            </a:r>
            <a:r>
              <a:rPr lang="en-US" altLang="zh-CN" sz="3200" b="1" dirty="0"/>
              <a:t>—》</a:t>
            </a:r>
            <a:endParaRPr lang="en-US" sz="3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4AB49C-23EE-4FCB-8F76-575E20A2B6ED}"/>
              </a:ext>
            </a:extLst>
          </p:cNvPr>
          <p:cNvSpPr txBox="1"/>
          <p:nvPr/>
        </p:nvSpPr>
        <p:spPr>
          <a:xfrm>
            <a:off x="8431876" y="3239194"/>
            <a:ext cx="3111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《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——</a:t>
            </a:r>
            <a:r>
              <a:rPr lang="zh-CN" altLang="en-US" sz="3600" b="1" dirty="0"/>
              <a:t>柱石</a:t>
            </a:r>
            <a:endParaRPr lang="en-US" sz="3600" b="1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CC45446-E777-4BB4-AB4F-5F7E704B5062}"/>
              </a:ext>
            </a:extLst>
          </p:cNvPr>
          <p:cNvSpPr/>
          <p:nvPr/>
        </p:nvSpPr>
        <p:spPr>
          <a:xfrm>
            <a:off x="2989811" y="117876"/>
            <a:ext cx="5508566" cy="1875793"/>
          </a:xfrm>
          <a:prstGeom prst="triangle">
            <a:avLst>
              <a:gd name="adj" fmla="val 50498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70C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762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619D5F-8652-4249-AA35-BE2B70726CC4}"/>
              </a:ext>
            </a:extLst>
          </p:cNvPr>
          <p:cNvSpPr txBox="1"/>
          <p:nvPr/>
        </p:nvSpPr>
        <p:spPr>
          <a:xfrm>
            <a:off x="4749338" y="1130531"/>
            <a:ext cx="2283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</a:rPr>
              <a:t>      </a:t>
            </a:r>
            <a:r>
              <a:rPr lang="zh-CN" altLang="en-US" sz="4000" b="1" dirty="0"/>
              <a:t>真理</a:t>
            </a:r>
            <a:endParaRPr lang="en-US" sz="4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0B5C54-8DB6-4C24-B514-3307514FD167}"/>
              </a:ext>
            </a:extLst>
          </p:cNvPr>
          <p:cNvSpPr/>
          <p:nvPr/>
        </p:nvSpPr>
        <p:spPr>
          <a:xfrm>
            <a:off x="5192685" y="3675609"/>
            <a:ext cx="1219200" cy="1524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6DD037EF-D96E-409B-A600-E7A58FF32F85}"/>
              </a:ext>
            </a:extLst>
          </p:cNvPr>
          <p:cNvSpPr/>
          <p:nvPr/>
        </p:nvSpPr>
        <p:spPr>
          <a:xfrm>
            <a:off x="2891445" y="1950720"/>
            <a:ext cx="45719" cy="5541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B2267ACF-1503-4AB9-9918-7B9B906A57E5}"/>
              </a:ext>
            </a:extLst>
          </p:cNvPr>
          <p:cNvSpPr/>
          <p:nvPr/>
        </p:nvSpPr>
        <p:spPr>
          <a:xfrm>
            <a:off x="5392189" y="4477789"/>
            <a:ext cx="45719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21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812AB2-1F95-40D9-8BC5-55C46EFC2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687" y="110836"/>
            <a:ext cx="10806546" cy="6705599"/>
          </a:xfrm>
        </p:spPr>
        <p:txBody>
          <a:bodyPr>
            <a:noAutofit/>
          </a:bodyPr>
          <a:lstStyle/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21-23-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稱 呼 我 主 阿 、 主 阿 的 人 、 不 能 都 進 天 國 ．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惟 獨 遵 行 我 天 父 旨 意 的 人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纔 能 進 去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日 必 有 許 多 人 對 我 說 、 主 阿 、 主 阿 、 我 們 不 是 奉 你 的 名 傳 道 、 奉 你 的 名 趕 鬼 、 奉 你 的 名 行 許 多 異 能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麼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就 明 明 的 告 訴 他 們 說 、 我 從 來 不 認 識 你 們 、 你 們 這 些 作 惡 的 人 、 離 開 我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罷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2.  </a:t>
            </a:r>
            <a:r>
              <a:rPr lang="zh-TW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分別爲聖歸給神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zh-TW" sz="32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基督徒與衆不同的原因在哪裏？</a:t>
            </a:r>
            <a:endParaRPr lang="en-US" altLang="zh-TW" sz="3200" b="1" dirty="0">
              <a:solidFill>
                <a:srgbClr val="FF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提前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16-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大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哉 、 </a:t>
            </a:r>
            <a:r>
              <a:rPr lang="zh-TW" alt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敬 虔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的 奧 秘 、 無 人 不 以 為 然 ． 就 是 　 神 在 肉 身 顯 現 、 被 聖 靈 稱 義 、 </a:t>
            </a:r>
            <a:r>
              <a:rPr lang="en-US" altLang="zh-TW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被 天 使 看 見 、 被 傳 於 外 邦 、 被 世 人 信 服 、 被 接 在 榮 耀 裡 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CN" sz="3200" b="1" dirty="0">
                <a:ea typeface="DengXian" panose="02010600030101010101" pitchFamily="2" charset="-122"/>
              </a:rPr>
              <a:t>B. </a:t>
            </a:r>
            <a:r>
              <a:rPr lang="zh-CN" altLang="en-US" sz="3200" b="1" dirty="0">
                <a:ea typeface="DengXian" panose="02010600030101010101" pitchFamily="2" charset="-122"/>
              </a:rPr>
              <a:t>何謂</a:t>
            </a:r>
            <a:r>
              <a:rPr lang="en-US" altLang="zh-CN" sz="3200" b="1" dirty="0">
                <a:ea typeface="DengXian" panose="02010600030101010101" pitchFamily="2" charset="-122"/>
              </a:rPr>
              <a:t>【</a:t>
            </a:r>
            <a:r>
              <a:rPr lang="zh-CN" altLang="en-US" sz="3200" b="1" dirty="0">
                <a:ea typeface="DengXian" panose="02010600030101010101" pitchFamily="2" charset="-122"/>
              </a:rPr>
              <a:t>敬虔</a:t>
            </a:r>
            <a:r>
              <a:rPr lang="en-US" altLang="zh-CN" sz="3200" b="1" dirty="0">
                <a:ea typeface="DengXian" panose="02010600030101010101" pitchFamily="2" charset="-122"/>
              </a:rPr>
              <a:t>】</a:t>
            </a:r>
            <a:r>
              <a:rPr lang="zh-CN" altLang="en-US" sz="3200" b="1" dirty="0">
                <a:ea typeface="DengXian" panose="02010600030101010101" pitchFamily="2" charset="-122"/>
              </a:rPr>
              <a:t>？</a:t>
            </a:r>
            <a:endParaRPr lang="en-US" altLang="zh-CN" sz="3200" b="1" dirty="0"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ea typeface="DengXian" panose="02010600030101010101" pitchFamily="2" charset="-122"/>
              </a:rPr>
              <a:t>3. </a:t>
            </a:r>
            <a:r>
              <a:rPr lang="zh-CN" altLang="en-US" sz="3200" b="1" dirty="0">
                <a:ea typeface="DengXian" panose="02010600030101010101" pitchFamily="2" charset="-122"/>
              </a:rPr>
              <a:t>主耶穌是最完美的樣本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1860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9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「來到主前」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7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510</Words>
  <Application>Microsoft Office PowerPoint</Application>
  <PresentationFormat>Widescreen</PresentationFormat>
  <Paragraphs>39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DengXian</vt:lpstr>
      <vt:lpstr>DengXian</vt:lpstr>
      <vt:lpstr>DFKai-SB</vt:lpstr>
      <vt:lpstr>新細明體</vt:lpstr>
      <vt:lpstr>新細明體</vt:lpstr>
      <vt:lpstr>Arial</vt:lpstr>
      <vt:lpstr>Calibri</vt:lpstr>
      <vt:lpstr>Calibri Light</vt:lpstr>
      <vt:lpstr>Cambria</vt:lpstr>
      <vt:lpstr>Times New Roman</vt:lpstr>
      <vt:lpstr>Office Theme</vt:lpstr>
      <vt:lpstr>14_Default Design</vt:lpstr>
      <vt:lpstr>PowerPoint Presentation</vt:lpstr>
      <vt:lpstr>“穩固根基，建立關係”系列/ （一）被揀選的活石</vt:lpstr>
      <vt:lpstr>PowerPoint Presentation</vt:lpstr>
      <vt:lpstr>一.  主是建造者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二.  神要如何來建造我們？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24</cp:revision>
  <dcterms:created xsi:type="dcterms:W3CDTF">2021-01-21T06:59:32Z</dcterms:created>
  <dcterms:modified xsi:type="dcterms:W3CDTF">2021-01-24T01:40:58Z</dcterms:modified>
</cp:coreProperties>
</file>