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310" r:id="rId6"/>
    <p:sldMasterId id="2147500321" r:id="rId7"/>
    <p:sldMasterId id="2147500490" r:id="rId8"/>
    <p:sldMasterId id="2147500501" r:id="rId9"/>
    <p:sldMasterId id="2147501207" r:id="rId10"/>
    <p:sldMasterId id="2147501219" r:id="rId11"/>
  </p:sldMasterIdLst>
  <p:notesMasterIdLst>
    <p:notesMasterId r:id="rId35"/>
  </p:notesMasterIdLst>
  <p:sldIdLst>
    <p:sldId id="10701" r:id="rId12"/>
    <p:sldId id="10679" r:id="rId13"/>
    <p:sldId id="10704" r:id="rId14"/>
    <p:sldId id="10739" r:id="rId15"/>
    <p:sldId id="10734" r:id="rId16"/>
    <p:sldId id="10707" r:id="rId17"/>
    <p:sldId id="10682" r:id="rId18"/>
    <p:sldId id="10705" r:id="rId19"/>
    <p:sldId id="10681" r:id="rId20"/>
    <p:sldId id="10706" r:id="rId21"/>
    <p:sldId id="10708" r:id="rId22"/>
    <p:sldId id="10732" r:id="rId23"/>
    <p:sldId id="10720" r:id="rId24"/>
    <p:sldId id="10730" r:id="rId25"/>
    <p:sldId id="10727" r:id="rId26"/>
    <p:sldId id="10726" r:id="rId27"/>
    <p:sldId id="10729" r:id="rId28"/>
    <p:sldId id="10725" r:id="rId29"/>
    <p:sldId id="10724" r:id="rId30"/>
    <p:sldId id="10750" r:id="rId31"/>
    <p:sldId id="10737" r:id="rId32"/>
    <p:sldId id="10738" r:id="rId33"/>
    <p:sldId id="10561" r:id="rId34"/>
  </p:sldIdLst>
  <p:sldSz cx="12192000" cy="6858000"/>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99CC"/>
    <a:srgbClr val="CCFFCC"/>
    <a:srgbClr val="FFCCFF"/>
    <a:srgbClr val="FFCC99"/>
    <a:srgbClr val="FFCC66"/>
    <a:srgbClr val="FFCCCC"/>
    <a:srgbClr val="FFFF66"/>
    <a:srgbClr val="FFCC00"/>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7016" autoAdjust="0"/>
    <p:restoredTop sz="93608" autoAdjust="0"/>
  </p:normalViewPr>
  <p:slideViewPr>
    <p:cSldViewPr snapToGrid="0" snapToObjects="1">
      <p:cViewPr varScale="1">
        <p:scale>
          <a:sx n="62" d="100"/>
          <a:sy n="62" d="100"/>
        </p:scale>
        <p:origin x="758" y="14"/>
      </p:cViewPr>
      <p:guideLst>
        <p:guide orient="horz" pos="2160"/>
        <p:guide pos="3840"/>
      </p:guideLst>
    </p:cSldViewPr>
  </p:slideViewPr>
  <p:outlineViewPr>
    <p:cViewPr>
      <p:scale>
        <a:sx n="33" d="100"/>
        <a:sy n="33" d="100"/>
      </p:scale>
      <p:origin x="0" y="-186"/>
    </p:cViewPr>
  </p:outlineViewPr>
  <p:notesTextViewPr>
    <p:cViewPr>
      <p:scale>
        <a:sx n="3" d="2"/>
        <a:sy n="3" d="2"/>
      </p:scale>
      <p:origin x="0" y="0"/>
    </p:cViewPr>
  </p:notesTextViewPr>
  <p:sorterViewPr>
    <p:cViewPr varScale="1">
      <p:scale>
        <a:sx n="1" d="1"/>
        <a:sy n="1" d="1"/>
      </p:scale>
      <p:origin x="0" y="-837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0.xml"/><Relationship Id="rId34" Type="http://schemas.openxmlformats.org/officeDocument/2006/relationships/slide" Target="slides/slide23.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1/31/2021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5927"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592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663998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971" y="1428739"/>
            <a:ext cx="103632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523969" y="6000775"/>
            <a:ext cx="10382323"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3524232"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85709" y="1600202"/>
            <a:ext cx="11715832"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7216" y="642927"/>
            <a:ext cx="103632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857216" y="5214959"/>
            <a:ext cx="103632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4476879" y="3071855"/>
            <a:ext cx="3027447"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0460" y="1600202"/>
            <a:ext cx="5619789"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4" y="1600202"/>
            <a:ext cx="5803941"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0221" y="7"/>
            <a:ext cx="10191779"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5048244" y="1500247"/>
            <a:ext cx="7143757"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90465" y="1500184"/>
            <a:ext cx="4667283"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5712" y="5505578"/>
            <a:ext cx="11620581"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2571725" y="142854"/>
            <a:ext cx="9429816"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85712" y="6072324"/>
            <a:ext cx="11620581"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1/31/2021</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2"/>
            <a:ext cx="1750635"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79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79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09603" y="6356503"/>
            <a:ext cx="28448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1/31/2021</a:t>
            </a:fld>
            <a:endParaRPr lang="en-GB">
              <a:solidFill>
                <a:prstClr val="black"/>
              </a:solidFill>
            </a:endParaRPr>
          </a:p>
        </p:txBody>
      </p:sp>
      <p:sp>
        <p:nvSpPr>
          <p:cNvPr id="5" name="Footer Placeholder 4"/>
          <p:cNvSpPr>
            <a:spLocks noGrp="1"/>
          </p:cNvSpPr>
          <p:nvPr>
            <p:ph type="ftr" sz="quarter" idx="11"/>
          </p:nvPr>
        </p:nvSpPr>
        <p:spPr>
          <a:xfrm>
            <a:off x="4165601" y="6356503"/>
            <a:ext cx="38608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8737600" y="6356503"/>
            <a:ext cx="28448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2125" y="4194287"/>
            <a:ext cx="8024283"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2125" y="3617956"/>
            <a:ext cx="8024283"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4"/>
            <a:ext cx="103632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963084" y="2906791"/>
            <a:ext cx="103632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1104900" y="1990783"/>
            <a:ext cx="4938184"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6246399" y="1990783"/>
            <a:ext cx="4940300"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609600" y="1535171"/>
            <a:ext cx="5386917"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6193486" y="1535171"/>
            <a:ext cx="5389033"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61934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75" y="273192"/>
            <a:ext cx="4011084"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4766737" y="2732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609675" y="1435162"/>
            <a:ext cx="4011084"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2389717" y="612783"/>
            <a:ext cx="73152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2389717" y="5367461"/>
            <a:ext cx="73152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7876" y="846219"/>
            <a:ext cx="2518833"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1104901" y="846219"/>
            <a:ext cx="7359651"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509"/>
            <a:ext cx="103632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609600" y="1600255"/>
            <a:ext cx="109728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7008"/>
            <a:ext cx="103632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61"/>
            <a:ext cx="103632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55"/>
            <a:ext cx="53848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47"/>
            <a:ext cx="5386917"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449" y="1535147"/>
            <a:ext cx="5389033"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449" y="2174875"/>
            <a:ext cx="5389033"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108"/>
            <a:ext cx="4011084"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159"/>
            <a:ext cx="6815667"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43" y="1435133"/>
            <a:ext cx="4011084"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60"/>
            <a:ext cx="73152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83"/>
            <a:ext cx="73152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78"/>
            <a:ext cx="73152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9"/>
            <a:ext cx="109728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1600255"/>
            <a:ext cx="109728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746"/>
            <a:ext cx="27432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746"/>
            <a:ext cx="80264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2"/>
            <a:ext cx="103632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609600" y="1600245"/>
            <a:ext cx="109728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59"/>
            <a:ext cx="103632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51"/>
            <a:ext cx="103632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609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45"/>
            <a:ext cx="53848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8"/>
            <a:ext cx="5386917"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405" y="1535118"/>
            <a:ext cx="5389033"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5" y="2174875"/>
            <a:ext cx="5389033"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43" y="273050"/>
            <a:ext cx="4011084"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109"/>
            <a:ext cx="6815667"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43" y="1435123"/>
            <a:ext cx="4011084"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83"/>
            <a:ext cx="73152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1600245"/>
            <a:ext cx="109728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97"/>
            <a:ext cx="27432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609600" y="274697"/>
            <a:ext cx="80264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A42328AF-0F20-4E50-BEE2-D1777062EAD4}" type="slidenum">
              <a:rPr lang="en-US" altLang="zh-TW" smtClean="0"/>
              <a:pPr defTabSz="456942">
                <a:defRPr/>
              </a:pPr>
              <a:t>‹#›</a:t>
            </a:fld>
            <a:endParaRPr lang="en-US" altLang="zh-TW"/>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30238519-D2AD-4B20-A904-7C4CE96A7960}" type="slidenum">
              <a:rPr lang="en-US" altLang="zh-TW" smtClean="0"/>
              <a:pPr defTabSz="456942">
                <a:defRPr/>
              </a:pPr>
              <a:t>‹#›</a:t>
            </a:fld>
            <a:endParaRPr lang="en-US" altLang="zh-TW"/>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9519144F-B5A7-4D9B-ABE3-55B77A499815}" type="slidenum">
              <a:rPr lang="en-US" altLang="zh-TW" smtClean="0"/>
              <a:pPr defTabSz="456942">
                <a:defRPr/>
              </a:pPr>
              <a:t>‹#›</a:t>
            </a:fld>
            <a:endParaRPr lang="en-US" altLang="zh-TW"/>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BB20E8D0-26BC-4355-B1C2-71D44AE15D40}" type="slidenum">
              <a:rPr lang="en-US" altLang="zh-TW" smtClean="0"/>
              <a:pPr defTabSz="456942">
                <a:defRPr/>
              </a:pPr>
              <a:t>‹#›</a:t>
            </a:fld>
            <a:endParaRPr lang="en-US" altLang="zh-TW"/>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defTabSz="456942">
              <a:defRPr/>
            </a:pPr>
            <a:fld id="{32A61D9C-E860-495C-AF49-D07BD82F6B88}" type="slidenum">
              <a:rPr lang="en-US" altLang="zh-TW" smtClean="0"/>
              <a:pPr defTabSz="456942">
                <a:defRPr/>
              </a:pPr>
              <a:t>‹#›</a:t>
            </a:fld>
            <a:endParaRPr lang="en-US" altLang="zh-TW"/>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defTabSz="456942">
              <a:defRPr/>
            </a:pPr>
            <a:fld id="{822DFA2F-4419-4AC6-AA40-2C184383BEEB}" type="slidenum">
              <a:rPr lang="en-US" altLang="zh-TW" smtClean="0"/>
              <a:pPr defTabSz="456942">
                <a:defRPr/>
              </a:pPr>
              <a:t>‹#›</a:t>
            </a:fld>
            <a:endParaRPr lang="en-US" altLang="zh-TW"/>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defTabSz="456942">
              <a:defRPr/>
            </a:pPr>
            <a:fld id="{F2011F9D-33CD-4356-9135-7BF35EC8034B}" type="slidenum">
              <a:rPr lang="en-US" altLang="zh-TW" smtClean="0"/>
              <a:pPr defTabSz="456942">
                <a:defRPr/>
              </a:pPr>
              <a:t>‹#›</a:t>
            </a:fld>
            <a:endParaRPr lang="en-US" altLang="zh-TW"/>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633D1F17-651C-4A0F-B6B0-8AFA1A57A9B5}" type="slidenum">
              <a:rPr lang="en-US" altLang="zh-TW" smtClean="0"/>
              <a:pPr defTabSz="456942">
                <a:defRPr/>
              </a:pPr>
              <a:t>‹#›</a:t>
            </a:fld>
            <a:endParaRPr lang="en-US" altLang="zh-TW"/>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defTabSz="456942">
              <a:defRPr/>
            </a:pPr>
            <a:fld id="{00DAAE66-1612-42A4-932F-81A31803CB42}" type="slidenum">
              <a:rPr lang="en-US" altLang="zh-TW" smtClean="0"/>
              <a:pPr defTabSz="456942">
                <a:defRPr/>
              </a:pPr>
              <a:t>‹#›</a:t>
            </a:fld>
            <a:endParaRPr lang="en-US" altLang="zh-TW"/>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24B79410-07E7-4581-AF0A-30564A49BA0F}" type="slidenum">
              <a:rPr lang="en-US" altLang="zh-TW" smtClean="0"/>
              <a:pPr defTabSz="456942">
                <a:defRPr/>
              </a:pPr>
              <a:t>‹#›</a:t>
            </a:fld>
            <a:endParaRPr lang="en-US" altLang="zh-TW"/>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defTabSz="456942">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defTabSz="456942">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defTabSz="456942">
              <a:defRPr/>
            </a:pPr>
            <a:fld id="{C78B4C11-47D9-4086-88D4-DE76A19D4266}" type="slidenum">
              <a:rPr lang="en-US" altLang="zh-TW" smtClean="0"/>
              <a:pPr defTabSz="456942">
                <a:defRPr/>
              </a:pPr>
              <a:t>‹#›</a:t>
            </a:fld>
            <a:endParaRPr lang="en-US" altLang="zh-TW"/>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63558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105275366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第一段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3399001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ctr" defTabSz="914400" rtl="0" eaLnBrk="1" fontAlgn="ctr" latinLnBrk="0" hangingPunct="1">
              <a:lnSpc>
                <a:spcPct val="80000"/>
              </a:lnSpc>
              <a:spcBef>
                <a:spcPts val="0"/>
              </a:spcBef>
              <a:buFontTx/>
              <a:buNone/>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7600" y="1800000"/>
            <a:ext cx="2639947" cy="324000"/>
          </a:xfrm>
          <a:prstGeom prst="rect">
            <a:avLst/>
          </a:prstGeom>
        </p:spPr>
        <p:txBody>
          <a:bodyPr/>
          <a:lstStyle>
            <a:lvl1pPr marL="0" indent="0" algn="l" defTabSz="914400"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dirty="0" smtClean="0"/>
              <a:t>按母片文字編號</a:t>
            </a:r>
          </a:p>
        </p:txBody>
      </p:sp>
      <p:sp>
        <p:nvSpPr>
          <p:cNvPr id="17" name="直排文字版面配置區 4"/>
          <p:cNvSpPr>
            <a:spLocks noGrp="1"/>
          </p:cNvSpPr>
          <p:nvPr>
            <p:ph type="body" orient="vert" sz="quarter" idx="15" hasCustomPrompt="1"/>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按編輯母片標題樣式</a:t>
            </a:r>
          </a:p>
        </p:txBody>
      </p:sp>
    </p:spTree>
    <p:extLst>
      <p:ext uri="{BB962C8B-B14F-4D97-AF65-F5344CB8AC3E}">
        <p14:creationId xmlns:p14="http://schemas.microsoft.com/office/powerpoint/2010/main" val="40447175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4560444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尾句</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8354542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dirty="0" smtClean="0"/>
              <a:t>第二段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2031212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第三段或橋段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26787208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第四段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52414516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1" name="文字版面配置區 9"/>
          <p:cNvSpPr>
            <a:spLocks noGrp="1"/>
          </p:cNvSpPr>
          <p:nvPr>
            <p:ph type="body" sz="quarter" idx="11" hasCustomPrompt="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dirty="0" smtClean="0"/>
              <a:t>第五段</a:t>
            </a:r>
          </a:p>
        </p:txBody>
      </p:sp>
      <p:sp>
        <p:nvSpPr>
          <p:cNvPr id="13" name="文字版面配置區 9"/>
          <p:cNvSpPr>
            <a:spLocks noGrp="1"/>
          </p:cNvSpPr>
          <p:nvPr>
            <p:ph type="body" sz="quarter" idx="13" hasCustomPrompt="1"/>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32301275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793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0774380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第一段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44928865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00" y="961201"/>
            <a:ext cx="1227227" cy="3980359"/>
          </a:xfrm>
          <a:prstGeom prst="rect">
            <a:avLst/>
          </a:prstGeom>
        </p:spPr>
      </p:pic>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副歌</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5" name="文字版面配置區 2"/>
          <p:cNvSpPr>
            <a:spLocks noGrp="1"/>
          </p:cNvSpPr>
          <p:nvPr>
            <p:ph type="body" sz="quarter" idx="14" hasCustomPrompt="1"/>
          </p:nvPr>
        </p:nvSpPr>
        <p:spPr>
          <a:xfrm>
            <a:off x="528000" y="1700213"/>
            <a:ext cx="3120000" cy="360000"/>
          </a:xfrm>
          <a:prstGeom prst="rect">
            <a:avLst/>
          </a:prstGeom>
        </p:spPr>
        <p:txBody>
          <a:bodyPr/>
          <a:lstStyle>
            <a:lvl1pPr marL="0" indent="0" algn="l" defTabSz="914400"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marL="0" lvl="0" indent="0" algn="l" defTabSz="914400" rtl="0" eaLnBrk="1" latinLnBrk="0" hangingPunct="1">
              <a:spcBef>
                <a:spcPct val="20000"/>
              </a:spcBef>
              <a:buFontTx/>
              <a:buNone/>
            </a:pPr>
            <a:r>
              <a:rPr lang="zh-TW" altLang="en-US" smtClean="0"/>
              <a:t>按母片文字編號</a:t>
            </a:r>
          </a:p>
        </p:txBody>
      </p:sp>
      <p:sp>
        <p:nvSpPr>
          <p:cNvPr id="17" name="直排文字版面配置區 4"/>
          <p:cNvSpPr>
            <a:spLocks noGrp="1"/>
          </p:cNvSpPr>
          <p:nvPr>
            <p:ph type="body" orient="vert" sz="quarter" idx="15" hasCustomPrompt="1"/>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smtClean="0"/>
              <a:t>按編輯母片標題樣式</a:t>
            </a:r>
          </a:p>
        </p:txBody>
      </p:sp>
    </p:spTree>
    <p:extLst>
      <p:ext uri="{BB962C8B-B14F-4D97-AF65-F5344CB8AC3E}">
        <p14:creationId xmlns:p14="http://schemas.microsoft.com/office/powerpoint/2010/main" val="38204816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smtClean="0"/>
              <a:t>副歌</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fontAlgn="ctr">
              <a:lnSpc>
                <a:spcPct val="80000"/>
              </a:lnSpc>
              <a:spcBef>
                <a:spcPts val="0"/>
              </a:spcBef>
            </a:pPr>
            <a:r>
              <a:rPr lang="zh-TW" altLang="en-US" dirty="0" smtClean="0"/>
              <a:t>副歌</a:t>
            </a:r>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56261014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尾句</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7883539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fontAlgn="ctr">
              <a:lnSpc>
                <a:spcPct val="80000"/>
              </a:lnSpc>
              <a:spcBef>
                <a:spcPts val="0"/>
              </a:spcBef>
            </a:pPr>
            <a:r>
              <a:rPr lang="zh-TW" altLang="en-US" smtClean="0"/>
              <a:t>第二段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20475512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第三段或橋段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160833040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第四段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92594988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sp>
        <p:nvSpPr>
          <p:cNvPr id="10" name="文字版面配置區 9"/>
          <p:cNvSpPr>
            <a:spLocks noGrp="1"/>
          </p:cNvSpPr>
          <p:nvPr>
            <p:ph type="body" sz="quarter" idx="10" hasCustomPrompt="1"/>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1" name="文字版面配置區 9"/>
          <p:cNvSpPr>
            <a:spLocks noGrp="1"/>
          </p:cNvSpPr>
          <p:nvPr>
            <p:ph type="body" sz="quarter" idx="11" hasCustomPrompt="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sp>
        <p:nvSpPr>
          <p:cNvPr id="12" name="文字版面配置區 9"/>
          <p:cNvSpPr>
            <a:spLocks noGrp="1"/>
          </p:cNvSpPr>
          <p:nvPr>
            <p:ph type="body" sz="quarter" idx="12" hasCustomPrompt="1"/>
          </p:nvPr>
        </p:nvSpPr>
        <p:spPr>
          <a:xfrm>
            <a:off x="0" y="49543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2"/>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fontAlgn="ctr">
              <a:lnSpc>
                <a:spcPct val="80000"/>
              </a:lnSpc>
              <a:spcBef>
                <a:spcPts val="0"/>
              </a:spcBef>
            </a:pPr>
            <a:r>
              <a:rPr lang="zh-TW" altLang="en-US" smtClean="0"/>
              <a:t>第五段</a:t>
            </a:r>
            <a:endParaRPr lang="zh-TW" altLang="en-US" dirty="0" smtClean="0"/>
          </a:p>
        </p:txBody>
      </p:sp>
      <p:sp>
        <p:nvSpPr>
          <p:cNvPr id="13" name="文字版面配置區 9"/>
          <p:cNvSpPr>
            <a:spLocks noGrp="1"/>
          </p:cNvSpPr>
          <p:nvPr>
            <p:ph type="body" sz="quarter" idx="13" hasCustomPrompt="1"/>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marR="0" lvl="0" fontAlgn="ctr">
              <a:lnSpc>
                <a:spcPct val="90000"/>
              </a:lnSpc>
              <a:spcBef>
                <a:spcPts val="0"/>
              </a:spcBef>
              <a:spcAft>
                <a:spcPts val="0"/>
              </a:spcAft>
              <a:buClrTx/>
              <a:buSzTx/>
              <a:tabLst/>
            </a:pPr>
            <a:r>
              <a:rPr lang="en-US" altLang="zh-TW" dirty="0" smtClean="0"/>
              <a:t>C</a:t>
            </a: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9163" y="260649"/>
            <a:ext cx="1227227" cy="3980359"/>
          </a:xfrm>
          <a:prstGeom prst="rect">
            <a:avLst/>
          </a:prstGeom>
        </p:spPr>
      </p:pic>
      <p:sp>
        <p:nvSpPr>
          <p:cNvPr id="15" name="文字版面配置區 19"/>
          <p:cNvSpPr>
            <a:spLocks noGrp="1"/>
          </p:cNvSpPr>
          <p:nvPr>
            <p:ph type="body" sz="quarter" idx="20" hasCustomPrompt="1"/>
          </p:nvPr>
        </p:nvSpPr>
        <p:spPr>
          <a:xfrm>
            <a:off x="-3399798"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zh-TW" altLang="en-US" dirty="0" smtClean="0"/>
              <a:t>按母片文字編號</a:t>
            </a:r>
          </a:p>
        </p:txBody>
      </p:sp>
    </p:spTree>
    <p:extLst>
      <p:ext uri="{BB962C8B-B14F-4D97-AF65-F5344CB8AC3E}">
        <p14:creationId xmlns:p14="http://schemas.microsoft.com/office/powerpoint/2010/main" val="292781669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7542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17521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737258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7600" y="1800000"/>
            <a:ext cx="2639947" cy="324000"/>
          </a:xfrm>
          <a:prstGeom prst="rect">
            <a:avLst/>
          </a:prstGeom>
        </p:spPr>
        <p:txBody>
          <a:bodyPr/>
          <a:lstStyle>
            <a:lvl1pPr marL="0" indent="0" algn="l" defTabSz="914353" rtl="0" eaLnBrk="1" latinLnBrk="0" hangingPunct="1">
              <a:spcBef>
                <a:spcPct val="20000"/>
              </a:spcBef>
              <a:buFontTx/>
              <a:buNone/>
              <a:defRPr kumimoji="0"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335435" y="2174400"/>
            <a:ext cx="672000" cy="5544000"/>
          </a:xfrm>
          <a:prstGeom prst="rect">
            <a:avLst/>
          </a:prstGeom>
        </p:spPr>
        <p:txBody>
          <a:bodyPr vert="eaVert" anchor="t" anchorCtr="0"/>
          <a:lstStyle>
            <a:lvl1pPr algn="l">
              <a:lnSpc>
                <a:spcPct val="85000"/>
              </a:lnSpc>
              <a:spcBef>
                <a:spcPts val="0"/>
              </a:spcBef>
              <a:defRPr lang="zh-TW" altLang="en-US" sz="2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839309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lang="zh-TW" altLang="en-US" sz="44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1158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4077523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0211424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955247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1" lang="zh-TW" altLang="en-US" sz="44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61403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6408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11916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1803601"/>
            <a:ext cx="12192000" cy="504825"/>
          </a:xfrm>
          <a:prstGeom prst="rect">
            <a:avLst/>
          </a:prstGeom>
        </p:spPr>
        <p:txBody>
          <a:bodyPr lIns="0" tIns="46800" rIns="0" anchor="ctr" anchorCtr="0"/>
          <a:lstStyle>
            <a:lvl1pPr>
              <a:defRPr kumimoji="0" lang="zh-TW" altLang="en-US" sz="44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2350800"/>
            <a:ext cx="12192000" cy="432000"/>
          </a:xfrm>
          <a:prstGeom prst="rect">
            <a:avLst/>
          </a:prstGeom>
        </p:spPr>
        <p:txBody>
          <a:bodyPr lIns="0" tIns="46800" rIns="0" bIns="57600" anchor="ctr" anchorCtr="0"/>
          <a:lstStyle>
            <a:lvl1pPr>
              <a:defRPr lang="zh-TW" altLang="en-US" sz="28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225032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黑頁">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57917"/>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標題 第一段">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580336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第一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6525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標題 副歌">
    <p:spTree>
      <p:nvGrpSpPr>
        <p:cNvPr id="1" name=""/>
        <p:cNvGrpSpPr/>
        <p:nvPr/>
      </p:nvGrpSpPr>
      <p:grpSpPr>
        <a:xfrm>
          <a:off x="0" y="0"/>
          <a:ext cx="0" cy="0"/>
          <a:chOff x="0" y="0"/>
          <a:chExt cx="0" cy="0"/>
        </a:xfrm>
      </p:grpSpPr>
      <p:pic>
        <p:nvPicPr>
          <p:cNvPr id="8"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 y="961058"/>
            <a:ext cx="1226344" cy="398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2"/>
          <p:cNvSpPr>
            <a:spLocks noGrp="1"/>
          </p:cNvSpPr>
          <p:nvPr>
            <p:ph type="body" sz="quarter" idx="14"/>
          </p:nvPr>
        </p:nvSpPr>
        <p:spPr>
          <a:xfrm>
            <a:off x="528000" y="1700213"/>
            <a:ext cx="3120000" cy="360000"/>
          </a:xfrm>
          <a:prstGeom prst="rect">
            <a:avLst/>
          </a:prstGeom>
        </p:spPr>
        <p:txBody>
          <a:bodyPr/>
          <a:lstStyle>
            <a:lvl1pPr marL="0" indent="0" algn="l" defTabSz="914353" rtl="0" eaLnBrk="1" latinLnBrk="0" hangingPunct="1">
              <a:spcBef>
                <a:spcPct val="20000"/>
              </a:spcBef>
              <a:buFontTx/>
              <a:buNone/>
              <a:defRPr kumimoji="0" lang="zh-TW" altLang="en-US" sz="24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
        <p:nvSpPr>
          <p:cNvPr id="17" name="直排文字版面配置區 4"/>
          <p:cNvSpPr>
            <a:spLocks noGrp="1"/>
          </p:cNvSpPr>
          <p:nvPr>
            <p:ph type="body" orient="vert" sz="quarter" idx="15"/>
          </p:nvPr>
        </p:nvSpPr>
        <p:spPr>
          <a:xfrm>
            <a:off x="528000" y="2134799"/>
            <a:ext cx="672000" cy="5544000"/>
          </a:xfrm>
          <a:prstGeom prst="rect">
            <a:avLst/>
          </a:prstGeom>
        </p:spPr>
        <p:txBody>
          <a:bodyPr vert="eaVert" anchor="t" anchorCtr="0"/>
          <a:lstStyle>
            <a:lvl1pPr algn="l">
              <a:lnSpc>
                <a:spcPct val="85000"/>
              </a:lnSpc>
              <a:spcBef>
                <a:spcPts val="0"/>
              </a:spcBef>
              <a:defRPr lang="zh-TW" altLang="en-US" sz="3200" b="1" kern="120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739577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副歌">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lang="zh-TW" altLang="en-US" sz="4800" dirty="0">
                <a:gradFill>
                  <a:gsLst>
                    <a:gs pos="69000">
                      <a:srgbClr val="FFFF00"/>
                    </a:gs>
                    <a:gs pos="52000">
                      <a:srgbClr val="FFC000"/>
                    </a:gs>
                    <a:gs pos="39000">
                      <a:srgbClr val="FFFFFF"/>
                    </a:gs>
                    <a:gs pos="91000">
                      <a:srgbClr val="00CC99">
                        <a:tint val="23500"/>
                        <a:satMod val="160000"/>
                      </a:srgbClr>
                    </a:gs>
                  </a:gsLst>
                  <a:lin ang="5400000" scaled="0"/>
                </a:gradFill>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176894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尾句">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solidFill>
                  <a:srgbClr val="FFFFFF"/>
                </a:soli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329429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第二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0" cap="none" spc="0" normalizeH="0" baseline="0" dirty="0" smtClean="0">
                <a:ln>
                  <a:noFill/>
                </a:ln>
                <a:gradFill flip="none" rotWithShape="1">
                  <a:gsLst>
                    <a:gs pos="0">
                      <a:srgbClr val="FFFF00"/>
                    </a:gs>
                    <a:gs pos="49000">
                      <a:srgbClr val="FFC000"/>
                    </a:gs>
                    <a:gs pos="100000">
                      <a:srgbClr val="FF9933"/>
                    </a:gs>
                  </a:gsLst>
                  <a:lin ang="5400000" scaled="0"/>
                  <a:tileRect r="-100000" b="-100000"/>
                </a:gradFill>
                <a:effectLst>
                  <a:glow rad="139700">
                    <a:srgbClr val="AAADE2">
                      <a:satMod val="175000"/>
                      <a:alpha val="40000"/>
                    </a:srgbClr>
                  </a:glow>
                </a:effectLst>
                <a:uLnTx/>
                <a:uFillTx/>
                <a:latin typeface="Franklin Gothic Medium" pitchFamily="34" charset="0"/>
                <a:ea typeface="標楷體" pitchFamily="65" charset="-120"/>
                <a:cs typeface="+mn-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184857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第三段或橋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1616236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第四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1" lang="zh-TW" altLang="en-US" sz="4800" b="1" i="0" u="none" strike="noStrike" kern="0" cap="none" spc="0" normalizeH="0" baseline="0" dirty="0" smtClean="0">
                <a:ln>
                  <a:noFill/>
                </a:ln>
                <a:gradFill flip="none" rotWithShape="1">
                  <a:gsLst>
                    <a:gs pos="0">
                      <a:srgbClr val="D91703"/>
                    </a:gs>
                    <a:gs pos="50000">
                      <a:srgbClr val="FFC000"/>
                    </a:gs>
                    <a:gs pos="100000">
                      <a:srgbClr val="FFFF00"/>
                    </a:gs>
                  </a:gsLst>
                  <a:lin ang="16200000" scaled="1"/>
                  <a:tileRect/>
                </a:grad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655081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第五段">
    <p:spTree>
      <p:nvGrpSpPr>
        <p:cNvPr id="1" name=""/>
        <p:cNvGrpSpPr/>
        <p:nvPr/>
      </p:nvGrpSpPr>
      <p:grpSpPr>
        <a:xfrm>
          <a:off x="0" y="0"/>
          <a:ext cx="0" cy="0"/>
          <a:chOff x="0" y="0"/>
          <a:chExt cx="0" cy="0"/>
        </a:xfrm>
      </p:grpSpPr>
      <p:pic>
        <p:nvPicPr>
          <p:cNvPr id="7" name="圖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9593" y="261194"/>
            <a:ext cx="1227832" cy="39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版面配置區 9"/>
          <p:cNvSpPr>
            <a:spLocks noGrp="1"/>
          </p:cNvSpPr>
          <p:nvPr>
            <p:ph type="body" sz="quarter" idx="10"/>
          </p:nvPr>
        </p:nvSpPr>
        <p:spPr>
          <a:xfrm>
            <a:off x="0" y="3791515"/>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1" name="文字版面配置區 9"/>
          <p:cNvSpPr>
            <a:spLocks noGrp="1"/>
          </p:cNvSpPr>
          <p:nvPr>
            <p:ph type="body" sz="quarter" idx="11"/>
          </p:nvPr>
        </p:nvSpPr>
        <p:spPr>
          <a:xfrm>
            <a:off x="0" y="43738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2" name="文字版面配置區 9"/>
          <p:cNvSpPr>
            <a:spLocks noGrp="1"/>
          </p:cNvSpPr>
          <p:nvPr>
            <p:ph type="body" sz="quarter" idx="12"/>
          </p:nvPr>
        </p:nvSpPr>
        <p:spPr>
          <a:xfrm>
            <a:off x="0" y="4954316"/>
            <a:ext cx="12192000" cy="504825"/>
          </a:xfrm>
          <a:prstGeom prst="rect">
            <a:avLst/>
          </a:prstGeom>
        </p:spPr>
        <p:txBody>
          <a:bodyPr lIns="0" tIns="46800" rIns="0" anchor="ctr" anchorCtr="0"/>
          <a:lstStyle>
            <a:lvl1pPr>
              <a:defRPr kumimoji="0" lang="zh-TW" altLang="en-US" sz="4800" b="1" i="0" u="none" strike="noStrike" kern="1200" cap="none" spc="0" normalizeH="0" baseline="0" dirty="0" smtClean="0">
                <a:ln>
                  <a:noFill/>
                </a:ln>
                <a:blipFill>
                  <a:blip r:embed="rId3"/>
                  <a:tile tx="0" ty="0" sx="100000" sy="100000" flip="none" algn="tl"/>
                </a:blipFill>
                <a:effectLst>
                  <a:glow rad="139700">
                    <a:srgbClr val="AAADE2">
                      <a:satMod val="175000"/>
                      <a:alpha val="40000"/>
                    </a:srgbClr>
                  </a:glow>
                </a:effectLst>
                <a:uLnTx/>
                <a:uFillTx/>
                <a:latin typeface="Franklin Gothic Medium" pitchFamily="34" charset="0"/>
                <a:ea typeface="標楷體" pitchFamily="65" charset="-120"/>
                <a:cs typeface="+mj-cs"/>
              </a:defRPr>
            </a:lvl1pPr>
          </a:lstStyle>
          <a:p>
            <a:pPr lvl="0"/>
            <a:r>
              <a:rPr lang="en-US" altLang="zh-TW"/>
              <a:t>Edit Master text styles</a:t>
            </a:r>
          </a:p>
        </p:txBody>
      </p:sp>
      <p:sp>
        <p:nvSpPr>
          <p:cNvPr id="13" name="文字版面配置區 9"/>
          <p:cNvSpPr>
            <a:spLocks noGrp="1"/>
          </p:cNvSpPr>
          <p:nvPr>
            <p:ph type="body" sz="quarter" idx="13"/>
          </p:nvPr>
        </p:nvSpPr>
        <p:spPr>
          <a:xfrm>
            <a:off x="0" y="5533046"/>
            <a:ext cx="12192000" cy="432000"/>
          </a:xfrm>
          <a:prstGeom prst="rect">
            <a:avLst/>
          </a:prstGeom>
        </p:spPr>
        <p:txBody>
          <a:bodyPr lIns="0" tIns="46800" rIns="0" bIns="57600" anchor="ctr" anchorCtr="0"/>
          <a:lstStyle>
            <a:lvl1pPr>
              <a:defRPr lang="zh-TW" altLang="en-US" sz="3200" b="0" i="0" u="none" strike="noStrike" kern="0" cap="none" spc="0" normalizeH="0" baseline="0" dirty="0">
                <a:ln>
                  <a:noFill/>
                </a:ln>
                <a:solidFill>
                  <a:srgbClr val="00FFFF"/>
                </a:solidFill>
                <a:effectLst>
                  <a:glow rad="139700">
                    <a:srgbClr val="FFCAAA">
                      <a:satMod val="175000"/>
                      <a:alpha val="40000"/>
                    </a:srgbClr>
                  </a:glow>
                </a:effectLst>
                <a:uLnTx/>
                <a:uFillTx/>
              </a:defRPr>
            </a:lvl1pPr>
          </a:lstStyle>
          <a:p>
            <a:pPr lvl="0"/>
            <a:r>
              <a:rPr lang="en-US" altLang="zh-TW"/>
              <a:t>Edit Master text styles</a:t>
            </a:r>
          </a:p>
        </p:txBody>
      </p:sp>
      <p:sp>
        <p:nvSpPr>
          <p:cNvPr id="15" name="文字版面配置區 19"/>
          <p:cNvSpPr>
            <a:spLocks noGrp="1"/>
          </p:cNvSpPr>
          <p:nvPr>
            <p:ph type="body" sz="quarter" idx="20"/>
          </p:nvPr>
        </p:nvSpPr>
        <p:spPr>
          <a:xfrm>
            <a:off x="-3399796" y="1144272"/>
            <a:ext cx="2783979" cy="360040"/>
          </a:xfrm>
          <a:prstGeom prst="rect">
            <a:avLst/>
          </a:prstGeom>
        </p:spPr>
        <p:txBody>
          <a:bodyPr lIns="90000" anchor="t" anchorCtr="0"/>
          <a:lstStyle>
            <a:lvl1pPr algn="l">
              <a:defRPr lang="zh-TW" altLang="en-US" sz="2000" b="1" kern="1200" dirty="0" smtClean="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stStyle>
          <a:p>
            <a:pPr lvl="0"/>
            <a:r>
              <a:rPr lang="en-US" altLang="zh-TW"/>
              <a:t>Edit Master text styles</a:t>
            </a:r>
          </a:p>
        </p:txBody>
      </p:sp>
    </p:spTree>
    <p:extLst>
      <p:ext uri="{BB962C8B-B14F-4D97-AF65-F5344CB8AC3E}">
        <p14:creationId xmlns:p14="http://schemas.microsoft.com/office/powerpoint/2010/main" val="579046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325271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4659294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9854308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767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6514606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0638121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9972918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3881050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13782275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58690974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368640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72"/>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06" indent="0" algn="ctr">
              <a:buNone/>
              <a:defRPr/>
            </a:lvl2pPr>
            <a:lvl3pPr marL="914212" indent="0" algn="ctr">
              <a:buNone/>
              <a:defRPr/>
            </a:lvl3pPr>
            <a:lvl4pPr marL="1371318" indent="0" algn="ctr">
              <a:buNone/>
              <a:defRPr/>
            </a:lvl4pPr>
            <a:lvl5pPr marL="1828422" indent="0" algn="ctr">
              <a:buNone/>
              <a:defRPr/>
            </a:lvl5pPr>
            <a:lvl6pPr marL="2285529" indent="0" algn="ctr">
              <a:buNone/>
              <a:defRPr/>
            </a:lvl6pPr>
            <a:lvl7pPr marL="2742635" indent="0" algn="ctr">
              <a:buNone/>
              <a:defRPr/>
            </a:lvl7pPr>
            <a:lvl8pPr marL="3199740" indent="0" algn="ctr">
              <a:buNone/>
              <a:defRPr/>
            </a:lvl8pPr>
            <a:lvl9pPr marL="3656846"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defTabSz="914353">
              <a:defRPr b="1"/>
            </a:lvl1pPr>
          </a:lstStyle>
          <a:p>
            <a:pPr marL="0" marR="0" lvl="0" indent="0" algn="r" defTabSz="914353" rtl="0" eaLnBrk="1" fontAlgn="auto" latinLnBrk="0" hangingPunct="1">
              <a:lnSpc>
                <a:spcPct val="100000"/>
              </a:lnSpc>
              <a:spcBef>
                <a:spcPts val="0"/>
              </a:spcBef>
              <a:spcAft>
                <a:spcPts val="0"/>
              </a:spcAft>
              <a:buClrTx/>
              <a:buSzTx/>
              <a:buFontTx/>
              <a:buNone/>
              <a:tabLst/>
              <a:defRPr/>
            </a:pPr>
            <a:fld id="{CA7C2C45-A7F7-4DD9-AEAF-AD9085E04C86}"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353"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67039447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defTabSz="914353">
              <a:defRPr b="1"/>
            </a:lvl1pPr>
          </a:lstStyle>
          <a:p>
            <a:pPr marL="0" marR="0" lvl="0" indent="0" algn="r" defTabSz="914353" rtl="0" eaLnBrk="1" fontAlgn="auto" latinLnBrk="0" hangingPunct="1">
              <a:lnSpc>
                <a:spcPct val="100000"/>
              </a:lnSpc>
              <a:spcBef>
                <a:spcPts val="0"/>
              </a:spcBef>
              <a:spcAft>
                <a:spcPts val="0"/>
              </a:spcAft>
              <a:buClrTx/>
              <a:buSzTx/>
              <a:buFontTx/>
              <a:buNone/>
              <a:tabLst/>
              <a:defRPr/>
            </a:pPr>
            <a:fld id="{604ED410-50A6-4D9D-95B5-1F8A2A08F380}"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353"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40285898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46"/>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32"/>
            <a:ext cx="10363200" cy="1500187"/>
          </a:xfrm>
        </p:spPr>
        <p:txBody>
          <a:bodyPr anchor="b"/>
          <a:lstStyle>
            <a:lvl1pPr marL="0" indent="0">
              <a:buNone/>
              <a:defRPr sz="2000"/>
            </a:lvl1pPr>
            <a:lvl2pPr marL="457106" indent="0">
              <a:buNone/>
              <a:defRPr sz="1800"/>
            </a:lvl2pPr>
            <a:lvl3pPr marL="914212" indent="0">
              <a:buNone/>
              <a:defRPr sz="1600"/>
            </a:lvl3pPr>
            <a:lvl4pPr marL="1371318" indent="0">
              <a:buNone/>
              <a:defRPr sz="1400"/>
            </a:lvl4pPr>
            <a:lvl5pPr marL="1828422" indent="0">
              <a:buNone/>
              <a:defRPr sz="1400"/>
            </a:lvl5pPr>
            <a:lvl6pPr marL="2285529" indent="0">
              <a:buNone/>
              <a:defRPr sz="1400"/>
            </a:lvl6pPr>
            <a:lvl7pPr marL="2742635" indent="0">
              <a:buNone/>
              <a:defRPr sz="1400"/>
            </a:lvl7pPr>
            <a:lvl8pPr marL="3199740" indent="0">
              <a:buNone/>
              <a:defRPr sz="1400"/>
            </a:lvl8pPr>
            <a:lvl9pPr marL="3656846"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defTabSz="914353">
              <a:defRPr b="1"/>
            </a:lvl1pPr>
          </a:lstStyle>
          <a:p>
            <a:pPr marL="0" marR="0" lvl="0" indent="0" algn="r" defTabSz="914353" rtl="0" eaLnBrk="1" fontAlgn="auto" latinLnBrk="0" hangingPunct="1">
              <a:lnSpc>
                <a:spcPct val="100000"/>
              </a:lnSpc>
              <a:spcBef>
                <a:spcPts val="0"/>
              </a:spcBef>
              <a:spcAft>
                <a:spcPts val="0"/>
              </a:spcAft>
              <a:buClrTx/>
              <a:buSzTx/>
              <a:buFontTx/>
              <a:buNone/>
              <a:tabLst/>
              <a:defRPr/>
            </a:pPr>
            <a:fld id="{775DC343-25AA-46E7-A40A-210E3481A0E5}"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353"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62610813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1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1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defTabSz="914353">
              <a:defRPr b="1"/>
            </a:lvl1pPr>
          </a:lstStyle>
          <a:p>
            <a:pPr marL="0" marR="0" lvl="0" indent="0" algn="r" defTabSz="914353" rtl="0" eaLnBrk="1" fontAlgn="auto" latinLnBrk="0" hangingPunct="1">
              <a:lnSpc>
                <a:spcPct val="100000"/>
              </a:lnSpc>
              <a:spcBef>
                <a:spcPts val="0"/>
              </a:spcBef>
              <a:spcAft>
                <a:spcPts val="0"/>
              </a:spcAft>
              <a:buClrTx/>
              <a:buSzTx/>
              <a:buFontTx/>
              <a:buNone/>
              <a:tabLst/>
              <a:defRPr/>
            </a:pPr>
            <a:fld id="{838B391A-F2AF-446C-B444-5FF7BC8FB8C7}"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353"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47588070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7"/>
            <a:ext cx="5386917" cy="639763"/>
          </a:xfrm>
        </p:spPr>
        <p:txBody>
          <a:bodyPr anchor="b"/>
          <a:lstStyle>
            <a:lvl1pPr marL="0" indent="0">
              <a:buNone/>
              <a:defRPr sz="2400" b="1"/>
            </a:lvl1pPr>
            <a:lvl2pPr marL="457106" indent="0">
              <a:buNone/>
              <a:defRPr sz="2000" b="1"/>
            </a:lvl2pPr>
            <a:lvl3pPr marL="914212" indent="0">
              <a:buNone/>
              <a:defRPr sz="1800" b="1"/>
            </a:lvl3pPr>
            <a:lvl4pPr marL="1371318" indent="0">
              <a:buNone/>
              <a:defRPr sz="1600" b="1"/>
            </a:lvl4pPr>
            <a:lvl5pPr marL="1828422" indent="0">
              <a:buNone/>
              <a:defRPr sz="1600" b="1"/>
            </a:lvl5pPr>
            <a:lvl6pPr marL="2285529" indent="0">
              <a:buNone/>
              <a:defRPr sz="1600" b="1"/>
            </a:lvl6pPr>
            <a:lvl7pPr marL="2742635" indent="0">
              <a:buNone/>
              <a:defRPr sz="1600" b="1"/>
            </a:lvl7pPr>
            <a:lvl8pPr marL="3199740" indent="0">
              <a:buNone/>
              <a:defRPr sz="1600" b="1"/>
            </a:lvl8pPr>
            <a:lvl9pPr marL="3656846"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400" y="1535117"/>
            <a:ext cx="5389033" cy="639763"/>
          </a:xfrm>
        </p:spPr>
        <p:txBody>
          <a:bodyPr anchor="b"/>
          <a:lstStyle>
            <a:lvl1pPr marL="0" indent="0">
              <a:buNone/>
              <a:defRPr sz="2400" b="1"/>
            </a:lvl1pPr>
            <a:lvl2pPr marL="457106" indent="0">
              <a:buNone/>
              <a:defRPr sz="2000" b="1"/>
            </a:lvl2pPr>
            <a:lvl3pPr marL="914212" indent="0">
              <a:buNone/>
              <a:defRPr sz="1800" b="1"/>
            </a:lvl3pPr>
            <a:lvl4pPr marL="1371318" indent="0">
              <a:buNone/>
              <a:defRPr sz="1600" b="1"/>
            </a:lvl4pPr>
            <a:lvl5pPr marL="1828422" indent="0">
              <a:buNone/>
              <a:defRPr sz="1600" b="1"/>
            </a:lvl5pPr>
            <a:lvl6pPr marL="2285529" indent="0">
              <a:buNone/>
              <a:defRPr sz="1600" b="1"/>
            </a:lvl6pPr>
            <a:lvl7pPr marL="2742635" indent="0">
              <a:buNone/>
              <a:defRPr sz="1600" b="1"/>
            </a:lvl7pPr>
            <a:lvl8pPr marL="3199740" indent="0">
              <a:buNone/>
              <a:defRPr sz="1600" b="1"/>
            </a:lvl8pPr>
            <a:lvl9pPr marL="3656846"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40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defTabSz="914353">
              <a:defRPr b="1"/>
            </a:lvl1pPr>
          </a:lstStyle>
          <a:p>
            <a:pPr marL="0" marR="0" lvl="0" indent="0" algn="r" defTabSz="914353" rtl="0" eaLnBrk="1" fontAlgn="auto" latinLnBrk="0" hangingPunct="1">
              <a:lnSpc>
                <a:spcPct val="100000"/>
              </a:lnSpc>
              <a:spcBef>
                <a:spcPts val="0"/>
              </a:spcBef>
              <a:spcAft>
                <a:spcPts val="0"/>
              </a:spcAft>
              <a:buClrTx/>
              <a:buSzTx/>
              <a:buFontTx/>
              <a:buNone/>
              <a:tabLst/>
              <a:defRPr/>
            </a:pPr>
            <a:fld id="{D04EB01F-E381-4108-8FCA-C8816696D13E}"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353"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97014726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defTabSz="914353">
              <a:defRPr b="1"/>
            </a:lvl1pPr>
          </a:lstStyle>
          <a:p>
            <a:pPr marL="0" marR="0" lvl="0" indent="0" algn="r" defTabSz="914353" rtl="0" eaLnBrk="1" fontAlgn="auto" latinLnBrk="0" hangingPunct="1">
              <a:lnSpc>
                <a:spcPct val="100000"/>
              </a:lnSpc>
              <a:spcBef>
                <a:spcPts val="0"/>
              </a:spcBef>
              <a:spcAft>
                <a:spcPts val="0"/>
              </a:spcAft>
              <a:buClrTx/>
              <a:buSzTx/>
              <a:buFontTx/>
              <a:buNone/>
              <a:tabLst/>
              <a:defRPr/>
            </a:pPr>
            <a:fld id="{741A0C14-2141-4C3B-B03F-C5F6925BC906}"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353"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09178072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defTabSz="914353">
              <a:defRPr b="1"/>
            </a:lvl1pPr>
          </a:lstStyle>
          <a:p>
            <a:pPr marL="0" marR="0" lvl="0" indent="0" algn="r" defTabSz="914353" rtl="0" eaLnBrk="1" fontAlgn="auto" latinLnBrk="0" hangingPunct="1">
              <a:lnSpc>
                <a:spcPct val="100000"/>
              </a:lnSpc>
              <a:spcBef>
                <a:spcPts val="0"/>
              </a:spcBef>
              <a:spcAft>
                <a:spcPts val="0"/>
              </a:spcAft>
              <a:buClrTx/>
              <a:buSzTx/>
              <a:buFontTx/>
              <a:buNone/>
              <a:tabLst/>
              <a:defRPr/>
            </a:pPr>
            <a:fld id="{041CCAD1-2E85-4E2C-8AC2-CE5ACF420E6A}"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353"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5538949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70"/>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98"/>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13"/>
            <a:ext cx="4011084" cy="4691063"/>
          </a:xfrm>
        </p:spPr>
        <p:txBody>
          <a:bodyPr/>
          <a:lstStyle>
            <a:lvl1pPr marL="0" indent="0">
              <a:buNone/>
              <a:defRPr sz="1400"/>
            </a:lvl1pPr>
            <a:lvl2pPr marL="457106" indent="0">
              <a:buNone/>
              <a:defRPr sz="1200"/>
            </a:lvl2pPr>
            <a:lvl3pPr marL="914212" indent="0">
              <a:buNone/>
              <a:defRPr sz="1000"/>
            </a:lvl3pPr>
            <a:lvl4pPr marL="1371318" indent="0">
              <a:buNone/>
              <a:defRPr sz="900"/>
            </a:lvl4pPr>
            <a:lvl5pPr marL="1828422" indent="0">
              <a:buNone/>
              <a:defRPr sz="900"/>
            </a:lvl5pPr>
            <a:lvl6pPr marL="2285529" indent="0">
              <a:buNone/>
              <a:defRPr sz="900"/>
            </a:lvl6pPr>
            <a:lvl7pPr marL="2742635" indent="0">
              <a:buNone/>
              <a:defRPr sz="900"/>
            </a:lvl7pPr>
            <a:lvl8pPr marL="3199740" indent="0">
              <a:buNone/>
              <a:defRPr sz="900"/>
            </a:lvl8pPr>
            <a:lvl9pPr marL="3656846"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defTabSz="914353">
              <a:defRPr b="1"/>
            </a:lvl1pPr>
          </a:lstStyle>
          <a:p>
            <a:pPr marL="0" marR="0" lvl="0" indent="0" algn="r" defTabSz="914353" rtl="0" eaLnBrk="1" fontAlgn="auto" latinLnBrk="0" hangingPunct="1">
              <a:lnSpc>
                <a:spcPct val="100000"/>
              </a:lnSpc>
              <a:spcBef>
                <a:spcPts val="0"/>
              </a:spcBef>
              <a:spcAft>
                <a:spcPts val="0"/>
              </a:spcAft>
              <a:buClrTx/>
              <a:buSzTx/>
              <a:buFontTx/>
              <a:buNone/>
              <a:tabLst/>
              <a:defRPr/>
            </a:pPr>
            <a:fld id="{C26F16CE-4E77-4DB2-BEB8-7B959A20C10E}"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353"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9904196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21"/>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106" indent="0">
              <a:buNone/>
              <a:defRPr sz="2800"/>
            </a:lvl2pPr>
            <a:lvl3pPr marL="914212" indent="0">
              <a:buNone/>
              <a:defRPr sz="2400"/>
            </a:lvl3pPr>
            <a:lvl4pPr marL="1371318" indent="0">
              <a:buNone/>
              <a:defRPr sz="2000"/>
            </a:lvl4pPr>
            <a:lvl5pPr marL="1828422" indent="0">
              <a:buNone/>
              <a:defRPr sz="2000"/>
            </a:lvl5pPr>
            <a:lvl6pPr marL="2285529" indent="0">
              <a:buNone/>
              <a:defRPr sz="2000"/>
            </a:lvl6pPr>
            <a:lvl7pPr marL="2742635" indent="0">
              <a:buNone/>
              <a:defRPr sz="2000"/>
            </a:lvl7pPr>
            <a:lvl8pPr marL="3199740" indent="0">
              <a:buNone/>
              <a:defRPr sz="2000"/>
            </a:lvl8pPr>
            <a:lvl9pPr marL="3656846" indent="0">
              <a:buNone/>
              <a:defRPr sz="2000"/>
            </a:lvl9pPr>
          </a:lstStyle>
          <a:p>
            <a:pPr lvl="0"/>
            <a:endParaRPr lang="en-US" noProof="0"/>
          </a:p>
        </p:txBody>
      </p:sp>
      <p:sp>
        <p:nvSpPr>
          <p:cNvPr id="4" name="文字版面配置區 3"/>
          <p:cNvSpPr>
            <a:spLocks noGrp="1"/>
          </p:cNvSpPr>
          <p:nvPr>
            <p:ph type="body" sz="half" idx="2"/>
          </p:nvPr>
        </p:nvSpPr>
        <p:spPr>
          <a:xfrm>
            <a:off x="2389717" y="5367358"/>
            <a:ext cx="7315200" cy="804863"/>
          </a:xfrm>
        </p:spPr>
        <p:txBody>
          <a:bodyPr/>
          <a:lstStyle>
            <a:lvl1pPr marL="0" indent="0">
              <a:buNone/>
              <a:defRPr sz="1400"/>
            </a:lvl1pPr>
            <a:lvl2pPr marL="457106" indent="0">
              <a:buNone/>
              <a:defRPr sz="1200"/>
            </a:lvl2pPr>
            <a:lvl3pPr marL="914212" indent="0">
              <a:buNone/>
              <a:defRPr sz="1000"/>
            </a:lvl3pPr>
            <a:lvl4pPr marL="1371318" indent="0">
              <a:buNone/>
              <a:defRPr sz="900"/>
            </a:lvl4pPr>
            <a:lvl5pPr marL="1828422" indent="0">
              <a:buNone/>
              <a:defRPr sz="900"/>
            </a:lvl5pPr>
            <a:lvl6pPr marL="2285529" indent="0">
              <a:buNone/>
              <a:defRPr sz="900"/>
            </a:lvl6pPr>
            <a:lvl7pPr marL="2742635" indent="0">
              <a:buNone/>
              <a:defRPr sz="900"/>
            </a:lvl7pPr>
            <a:lvl8pPr marL="3199740" indent="0">
              <a:buNone/>
              <a:defRPr sz="900"/>
            </a:lvl8pPr>
            <a:lvl9pPr marL="3656846"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defTabSz="914353">
              <a:defRPr b="1"/>
            </a:lvl1pPr>
          </a:lstStyle>
          <a:p>
            <a:pPr marL="0" marR="0" lvl="0" indent="0" algn="r" defTabSz="914353" rtl="0" eaLnBrk="1" fontAlgn="auto" latinLnBrk="0" hangingPunct="1">
              <a:lnSpc>
                <a:spcPct val="100000"/>
              </a:lnSpc>
              <a:spcBef>
                <a:spcPts val="0"/>
              </a:spcBef>
              <a:spcAft>
                <a:spcPts val="0"/>
              </a:spcAft>
              <a:buClrTx/>
              <a:buSzTx/>
              <a:buFontTx/>
              <a:buNone/>
              <a:tabLst/>
              <a:defRPr/>
            </a:pPr>
            <a:fld id="{6A7C78B4-C432-470A-83AF-E01982CBBC6A}"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353"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112448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defTabSz="914353">
              <a:defRPr b="1"/>
            </a:lvl1pPr>
          </a:lstStyle>
          <a:p>
            <a:pPr marL="0" marR="0" lvl="0" indent="0" algn="r" defTabSz="914353" rtl="0" eaLnBrk="1" fontAlgn="auto" latinLnBrk="0" hangingPunct="1">
              <a:lnSpc>
                <a:spcPct val="100000"/>
              </a:lnSpc>
              <a:spcBef>
                <a:spcPts val="0"/>
              </a:spcBef>
              <a:spcAft>
                <a:spcPts val="0"/>
              </a:spcAft>
              <a:buClrTx/>
              <a:buSzTx/>
              <a:buFontTx/>
              <a:buNone/>
              <a:tabLst/>
              <a:defRPr/>
            </a:pPr>
            <a:fld id="{3DADBD60-86A1-4079-A126-48BE8517A779}"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353"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04075031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85"/>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85"/>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defTabSz="914353">
              <a:defRPr b="1"/>
            </a:lvl1pP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defTabSz="914353">
              <a:defRPr b="1"/>
            </a:lvl1pPr>
          </a:lstStyle>
          <a:p>
            <a:pPr marL="0" marR="0" lvl="0" indent="0" algn="r" defTabSz="914353" rtl="0" eaLnBrk="1" fontAlgn="auto" latinLnBrk="0" hangingPunct="1">
              <a:lnSpc>
                <a:spcPct val="100000"/>
              </a:lnSpc>
              <a:spcBef>
                <a:spcPts val="0"/>
              </a:spcBef>
              <a:spcAft>
                <a:spcPts val="0"/>
              </a:spcAft>
              <a:buClrTx/>
              <a:buSzTx/>
              <a:buFontTx/>
              <a:buNone/>
              <a:tabLst/>
              <a:defRPr/>
            </a:pPr>
            <a:fld id="{580CDD01-5C49-400C-A218-71466D508289}"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353"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737907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jp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5.jp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theme" Target="../theme/theme7.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jpe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8.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jpe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heme" Target="../theme/theme9.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11.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21" y="7"/>
            <a:ext cx="10191779"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85709" y="1600202"/>
            <a:ext cx="11906291"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104987" y="846139"/>
            <a:ext cx="100816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1104987" y="1990783"/>
            <a:ext cx="10081684"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609603"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4165601" y="6245368"/>
            <a:ext cx="3860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8737600" y="6245368"/>
            <a:ext cx="28448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7"/>
            <a:ext cx="2880784"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823200" y="6400856"/>
            <a:ext cx="2880784"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smtClean="0"/>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26686"/>
      </p:ext>
    </p:extLst>
  </p:cSld>
  <p:clrMap bg1="lt1" tx1="dk1" bg2="lt2" tx2="dk2" accent1="accent1" accent2="accent2" accent3="accent3" accent4="accent4" accent5="accent5" accent6="accent6" hlink="hlink" folHlink="folHlink"/>
  <p:sldLayoutIdLst>
    <p:sldLayoutId id="2147500311" r:id="rId1"/>
    <p:sldLayoutId id="2147500312" r:id="rId2"/>
    <p:sldLayoutId id="2147500313" r:id="rId3"/>
    <p:sldLayoutId id="2147500314" r:id="rId4"/>
    <p:sldLayoutId id="2147500315" r:id="rId5"/>
    <p:sldLayoutId id="2147500316" r:id="rId6"/>
    <p:sldLayoutId id="2147500317" r:id="rId7"/>
    <p:sldLayoutId id="2147500318" r:id="rId8"/>
    <p:sldLayoutId id="2147500319" r:id="rId9"/>
    <p:sldLayoutId id="2147500320"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15952"/>
      </p:ext>
    </p:extLst>
  </p:cSld>
  <p:clrMap bg1="lt1" tx1="dk1" bg2="lt2" tx2="dk2" accent1="accent1" accent2="accent2" accent3="accent3" accent4="accent4" accent5="accent5" accent6="accent6" hlink="hlink" folHlink="folHlink"/>
  <p:sldLayoutIdLst>
    <p:sldLayoutId id="2147500322" r:id="rId1"/>
    <p:sldLayoutId id="2147500323" r:id="rId2"/>
    <p:sldLayoutId id="2147500324" r:id="rId3"/>
    <p:sldLayoutId id="2147500325" r:id="rId4"/>
    <p:sldLayoutId id="2147500326" r:id="rId5"/>
    <p:sldLayoutId id="2147500327" r:id="rId6"/>
    <p:sldLayoutId id="2147500328" r:id="rId7"/>
    <p:sldLayoutId id="2147500329" r:id="rId8"/>
    <p:sldLayoutId id="2147500330" r:id="rId9"/>
    <p:sldLayoutId id="2147500331" r:id="rId10"/>
  </p:sldLayoutIdLst>
  <p:timing>
    <p:tnLst>
      <p:par>
        <p:cTn id="1" dur="indefinite" restart="never" nodeType="tmRoot"/>
      </p:par>
    </p:tnLst>
  </p:timing>
  <p:txStyles>
    <p:titleStyle>
      <a:lvl1pPr algn="ctr" defTabSz="914400" rtl="0" eaLnBrk="1" latinLnBrk="0" hangingPunct="1">
        <a:lnSpc>
          <a:spcPct val="90000"/>
        </a:lnSpc>
        <a:spcBef>
          <a:spcPct val="0"/>
        </a:spcBef>
        <a:buNone/>
        <a:defRPr lang="zh-TW" altLang="en-US" sz="4000"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p:titleStyle>
    <p:bodyStyle>
      <a:lvl1pPr marL="0" indent="0" algn="ctr" defTabSz="914400" rtl="0" eaLnBrk="1" latinLnBrk="0" hangingPunct="1">
        <a:spcBef>
          <a:spcPct val="20000"/>
        </a:spcBef>
        <a:buFontTx/>
        <a:buNone/>
        <a:defRPr kumimoji="0" lang="zh-TW" altLang="en-US" sz="54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950" indent="-28575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30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600200" indent="-228600" algn="l" defTabSz="914400" rtl="0" eaLnBrk="1" latinLnBrk="0" hangingPunct="1">
        <a:spcBef>
          <a:spcPct val="20000"/>
        </a:spcBef>
        <a:buFont typeface="Arial" pitchFamily="34" charset="0"/>
        <a:buChar char="–"/>
        <a:defRPr kumimoji="0" lang="zh-TW" altLang="en-US" sz="4800" b="1" kern="1200" dirty="0" smtClean="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400" indent="-228600" algn="l" defTabSz="914400" rtl="0" eaLnBrk="1" latinLnBrk="0" hangingPunct="1">
        <a:spcBef>
          <a:spcPct val="20000"/>
        </a:spcBef>
        <a:buFont typeface="Arial" pitchFamily="34" charset="0"/>
        <a:buChar char="»"/>
        <a:defRPr kumimoji="0" lang="zh-TW" altLang="en-US" sz="4800"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05321"/>
      </p:ext>
    </p:extLst>
  </p:cSld>
  <p:clrMap bg1="lt1" tx1="dk1" bg2="lt2" tx2="dk2" accent1="accent1" accent2="accent2" accent3="accent3" accent4="accent4" accent5="accent5" accent6="accent6" hlink="hlink" folHlink="folHlink"/>
  <p:sldLayoutIdLst>
    <p:sldLayoutId id="2147500491" r:id="rId1"/>
    <p:sldLayoutId id="2147500492" r:id="rId2"/>
    <p:sldLayoutId id="2147500493" r:id="rId3"/>
    <p:sldLayoutId id="2147500494" r:id="rId4"/>
    <p:sldLayoutId id="2147500495" r:id="rId5"/>
    <p:sldLayoutId id="2147500496" r:id="rId6"/>
    <p:sldLayoutId id="2147500497" r:id="rId7"/>
    <p:sldLayoutId id="2147500498" r:id="rId8"/>
    <p:sldLayoutId id="2147500499" r:id="rId9"/>
    <p:sldLayoutId id="2147500500"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120020"/>
      </p:ext>
    </p:extLst>
  </p:cSld>
  <p:clrMap bg1="lt1" tx1="dk1" bg2="lt2" tx2="dk2" accent1="accent1" accent2="accent2" accent3="accent3" accent4="accent4" accent5="accent5" accent6="accent6" hlink="hlink" folHlink="folHlink"/>
  <p:sldLayoutIdLst>
    <p:sldLayoutId id="2147500502" r:id="rId1"/>
    <p:sldLayoutId id="2147500503" r:id="rId2"/>
    <p:sldLayoutId id="2147500504" r:id="rId3"/>
    <p:sldLayoutId id="2147500505" r:id="rId4"/>
    <p:sldLayoutId id="2147500506" r:id="rId5"/>
    <p:sldLayoutId id="2147500507" r:id="rId6"/>
    <p:sldLayoutId id="2147500508" r:id="rId7"/>
    <p:sldLayoutId id="2147500509" r:id="rId8"/>
    <p:sldLayoutId id="2147500510" r:id="rId9"/>
    <p:sldLayoutId id="2147500511" r:id="rId10"/>
  </p:sldLayoutIdLst>
  <p:txStyles>
    <p:titleStyle>
      <a:lvl1pPr algn="ctr" defTabSz="914145" rtl="0" fontAlgn="base">
        <a:lnSpc>
          <a:spcPct val="90000"/>
        </a:lnSpc>
        <a:spcBef>
          <a:spcPct val="0"/>
        </a:spcBef>
        <a:spcAft>
          <a:spcPct val="0"/>
        </a:spcAft>
        <a:defRPr lang="zh-TW" altLang="en-US" sz="3937" b="1" kern="1200" dirty="0">
          <a:gradFill>
            <a:gsLst>
              <a:gs pos="69000">
                <a:srgbClr val="FFFF00"/>
              </a:gs>
              <a:gs pos="52000">
                <a:srgbClr val="FFC000"/>
              </a:gs>
              <a:gs pos="39000">
                <a:srgbClr val="FFFFFF"/>
              </a:gs>
              <a:gs pos="91000">
                <a:srgbClr val="00CC99">
                  <a:tint val="23500"/>
                  <a:satMod val="160000"/>
                </a:srgbClr>
              </a:gs>
            </a:gsLst>
            <a:lin ang="5400000" scaled="0"/>
          </a:gradFill>
          <a:effectLst>
            <a:glow rad="139700">
              <a:srgbClr val="AAADE2">
                <a:satMod val="175000"/>
                <a:alpha val="40000"/>
              </a:srgbClr>
            </a:glow>
          </a:effectLst>
          <a:latin typeface="Franklin Gothic Medium" pitchFamily="34" charset="0"/>
          <a:ea typeface="標楷體" pitchFamily="65" charset="-120"/>
          <a:cs typeface="+mn-cs"/>
        </a:defRPr>
      </a:lvl1pPr>
      <a:lvl2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2pPr>
      <a:lvl3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3pPr>
      <a:lvl4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4pPr>
      <a:lvl5pPr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5pPr>
      <a:lvl6pPr marL="321457"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6pPr>
      <a:lvl7pPr marL="642915"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7pPr>
      <a:lvl8pPr marL="964372"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8pPr>
      <a:lvl9pPr marL="1285829" algn="ctr" defTabSz="914145" rtl="0" fontAlgn="base">
        <a:lnSpc>
          <a:spcPct val="90000"/>
        </a:lnSpc>
        <a:spcBef>
          <a:spcPct val="0"/>
        </a:spcBef>
        <a:spcAft>
          <a:spcPct val="0"/>
        </a:spcAft>
        <a:defRPr sz="3937" b="1">
          <a:solidFill>
            <a:schemeClr val="tx1"/>
          </a:solidFill>
          <a:latin typeface="Franklin Gothic Medium" panose="020B0603020102020204" pitchFamily="34" charset="0"/>
          <a:ea typeface="標楷體" panose="03000509000000000000" pitchFamily="65" charset="-120"/>
        </a:defRPr>
      </a:lvl9pPr>
    </p:titleStyle>
    <p:bodyStyle>
      <a:lvl1pPr algn="ctr" defTabSz="914145" rtl="0" fontAlgn="base">
        <a:spcBef>
          <a:spcPct val="20000"/>
        </a:spcBef>
        <a:spcAft>
          <a:spcPct val="0"/>
        </a:spcAft>
        <a:defRPr lang="zh-TW" altLang="en-US" sz="5344"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1pPr>
      <a:lvl2pPr marL="742254" indent="-284624"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2pPr>
      <a:lvl3pPr marL="114184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3pPr>
      <a:lvl4pPr marL="159947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4pPr>
      <a:lvl5pPr marL="2057104" indent="-227699" algn="l" defTabSz="914145" rtl="0" fontAlgn="base">
        <a:spcBef>
          <a:spcPct val="20000"/>
        </a:spcBef>
        <a:spcAft>
          <a:spcPct val="0"/>
        </a:spcAft>
        <a:buFont typeface="Arial" panose="020B0604020202020204" pitchFamily="34" charset="0"/>
        <a:buChar char="»"/>
        <a:defRPr lang="zh-TW" altLang="en-US" sz="4781" b="1" kern="1200" dirty="0">
          <a:solidFill>
            <a:srgbClr val="FFFF00"/>
          </a:solidFill>
          <a:effectLst>
            <a:glow rad="139700">
              <a:srgbClr val="AAADE2">
                <a:satMod val="175000"/>
                <a:alpha val="40000"/>
              </a:srgbClr>
            </a:glow>
          </a:effectLst>
          <a:latin typeface="Franklin Gothic Medium" pitchFamily="34" charset="0"/>
          <a:ea typeface="標楷體" pitchFamily="65" charset="-120"/>
          <a:cs typeface="+mj-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smtClean="0">
                <a:ln>
                  <a:noFill/>
                </a:ln>
                <a:solidFill>
                  <a:srgbClr val="000000"/>
                </a:solidFill>
                <a:effectLst/>
                <a:uLnTx/>
                <a:uFillTx/>
                <a:latin typeface="Arial"/>
                <a:ea typeface="新細明體"/>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a:ea typeface="新細明體"/>
              <a:cs typeface="+mn-cs"/>
            </a:endParaRPr>
          </a:p>
        </p:txBody>
      </p:sp>
    </p:spTree>
    <p:extLst>
      <p:ext uri="{BB962C8B-B14F-4D97-AF65-F5344CB8AC3E}">
        <p14:creationId xmlns:p14="http://schemas.microsoft.com/office/powerpoint/2010/main" val="4141598147"/>
      </p:ext>
    </p:extLst>
  </p:cSld>
  <p:clrMap bg1="lt1" tx1="dk1" bg2="lt2" tx2="dk2" accent1="accent1" accent2="accent2" accent3="accent3" accent4="accent4" accent5="accent5" accent6="accent6" hlink="hlink" folHlink="folHlink"/>
  <p:sldLayoutIdLst>
    <p:sldLayoutId id="2147501208" r:id="rId1"/>
    <p:sldLayoutId id="2147501209" r:id="rId2"/>
    <p:sldLayoutId id="2147501210" r:id="rId3"/>
    <p:sldLayoutId id="2147501211" r:id="rId4"/>
    <p:sldLayoutId id="2147501212" r:id="rId5"/>
    <p:sldLayoutId id="2147501213" r:id="rId6"/>
    <p:sldLayoutId id="2147501214" r:id="rId7"/>
    <p:sldLayoutId id="2147501215" r:id="rId8"/>
    <p:sldLayoutId id="2147501216" r:id="rId9"/>
    <p:sldLayoutId id="2147501217" r:id="rId10"/>
    <p:sldLayoutId id="214750121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1" tIns="45711" rIns="91421" bIns="45711" numCol="1" anchor="ctr" anchorCtr="0" compatLnSpc="1">
            <a:prstTxWarp prst="textNoShape">
              <a:avLst/>
            </a:prstTxWarp>
          </a:bodyPr>
          <a:lstStyle/>
          <a:p>
            <a:pPr lvl="0"/>
            <a:r>
              <a:rPr lang="en-US" altLang="zh-TW"/>
              <a:t>Click to edit Master title style</a:t>
            </a:r>
          </a:p>
        </p:txBody>
      </p:sp>
      <p:sp>
        <p:nvSpPr>
          <p:cNvPr id="3075" name="Rectangle 3"/>
          <p:cNvSpPr>
            <a:spLocks noGrp="1" noChangeArrowheads="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1" tIns="45711" rIns="91421" bIns="45711"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6813"/>
            <a:ext cx="28448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defTabSz="914306">
              <a:defRPr sz="1400">
                <a:solidFill>
                  <a:srgbClr val="000000"/>
                </a:solidFill>
                <a:latin typeface="Arial" charset="0"/>
                <a:ea typeface="新細明體" charset="-120"/>
                <a:cs typeface="Arial" charset="0"/>
              </a:defRPr>
            </a:lvl1pPr>
          </a:lstStyle>
          <a:p>
            <a:pPr marL="0" marR="0" lvl="0" indent="0" algn="l" defTabSz="914306"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6813"/>
            <a:ext cx="38608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lgn="ctr" defTabSz="914306">
              <a:defRPr sz="1400">
                <a:solidFill>
                  <a:srgbClr val="000000"/>
                </a:solidFill>
                <a:latin typeface="Arial" charset="0"/>
                <a:ea typeface="新細明體" charset="-120"/>
                <a:cs typeface="Arial" charset="0"/>
              </a:defRPr>
            </a:lvl1pPr>
          </a:lstStyle>
          <a:p>
            <a:pPr marL="0" marR="0" lvl="0" indent="0" algn="ctr" defTabSz="914306"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6813"/>
            <a:ext cx="28448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lgn="r" defTabSz="914306">
              <a:defRPr sz="1400">
                <a:solidFill>
                  <a:srgbClr val="000000"/>
                </a:solidFill>
                <a:latin typeface="Arial" charset="0"/>
                <a:ea typeface="新細明體" charset="-120"/>
                <a:cs typeface="Arial" charset="0"/>
              </a:defRPr>
            </a:lvl1pPr>
          </a:lstStyle>
          <a:p>
            <a:pPr marL="0" marR="0" lvl="0" indent="0" algn="r" defTabSz="914306" rtl="0" eaLnBrk="1" fontAlgn="base" latinLnBrk="0" hangingPunct="1">
              <a:lnSpc>
                <a:spcPct val="100000"/>
              </a:lnSpc>
              <a:spcBef>
                <a:spcPct val="0"/>
              </a:spcBef>
              <a:spcAft>
                <a:spcPct val="0"/>
              </a:spcAft>
              <a:buClrTx/>
              <a:buSzTx/>
              <a:buFontTx/>
              <a:buNone/>
              <a:tabLst/>
              <a:defRPr/>
            </a:pPr>
            <a:fld id="{C6243C06-C032-4136-A874-2B35B8A3BA5D}" type="slidenum">
              <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306"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121057305"/>
      </p:ext>
    </p:extLst>
  </p:cSld>
  <p:clrMap bg1="lt1" tx1="dk1" bg2="lt2" tx2="dk2" accent1="accent1" accent2="accent2" accent3="accent3" accent4="accent4" accent5="accent5" accent6="accent6" hlink="hlink" folHlink="folHlink"/>
  <p:sldLayoutIdLst>
    <p:sldLayoutId id="2147501220" r:id="rId1"/>
    <p:sldLayoutId id="2147501221" r:id="rId2"/>
    <p:sldLayoutId id="2147501222" r:id="rId3"/>
    <p:sldLayoutId id="2147501223" r:id="rId4"/>
    <p:sldLayoutId id="2147501224" r:id="rId5"/>
    <p:sldLayoutId id="2147501225" r:id="rId6"/>
    <p:sldLayoutId id="2147501226" r:id="rId7"/>
    <p:sldLayoutId id="2147501227" r:id="rId8"/>
    <p:sldLayoutId id="2147501228" r:id="rId9"/>
    <p:sldLayoutId id="2147501229" r:id="rId10"/>
    <p:sldLayoutId id="214750123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06" algn="ctr" rtl="0" fontAlgn="base">
        <a:spcBef>
          <a:spcPct val="0"/>
        </a:spcBef>
        <a:spcAft>
          <a:spcPct val="0"/>
        </a:spcAft>
        <a:defRPr sz="4400">
          <a:solidFill>
            <a:schemeClr val="tx2"/>
          </a:solidFill>
          <a:latin typeface="Arial" charset="0"/>
        </a:defRPr>
      </a:lvl6pPr>
      <a:lvl7pPr marL="914212" algn="ctr" rtl="0" fontAlgn="base">
        <a:spcBef>
          <a:spcPct val="0"/>
        </a:spcBef>
        <a:spcAft>
          <a:spcPct val="0"/>
        </a:spcAft>
        <a:defRPr sz="4400">
          <a:solidFill>
            <a:schemeClr val="tx2"/>
          </a:solidFill>
          <a:latin typeface="Arial" charset="0"/>
        </a:defRPr>
      </a:lvl7pPr>
      <a:lvl8pPr marL="1371318" algn="ctr" rtl="0" fontAlgn="base">
        <a:spcBef>
          <a:spcPct val="0"/>
        </a:spcBef>
        <a:spcAft>
          <a:spcPct val="0"/>
        </a:spcAft>
        <a:defRPr sz="4400">
          <a:solidFill>
            <a:schemeClr val="tx2"/>
          </a:solidFill>
          <a:latin typeface="Arial" charset="0"/>
        </a:defRPr>
      </a:lvl8pPr>
      <a:lvl9pPr marL="1828422" algn="ctr" rtl="0" fontAlgn="base">
        <a:spcBef>
          <a:spcPct val="0"/>
        </a:spcBef>
        <a:spcAft>
          <a:spcPct val="0"/>
        </a:spcAft>
        <a:defRPr sz="4400">
          <a:solidFill>
            <a:schemeClr val="tx2"/>
          </a:solidFill>
          <a:latin typeface="Arial" charset="0"/>
        </a:defRPr>
      </a:lvl9pPr>
    </p:titleStyle>
    <p:bodyStyle>
      <a:lvl1pPr marL="338138" indent="-338138" algn="l" rtl="0" eaLnBrk="0" fontAlgn="base" hangingPunct="0">
        <a:spcBef>
          <a:spcPct val="20000"/>
        </a:spcBef>
        <a:spcAft>
          <a:spcPct val="0"/>
        </a:spcAft>
        <a:buChar char="•"/>
        <a:defRPr sz="3200">
          <a:solidFill>
            <a:schemeClr val="tx1"/>
          </a:solidFill>
          <a:latin typeface="+mn-lt"/>
          <a:ea typeface="+mn-ea"/>
          <a:cs typeface="+mn-cs"/>
        </a:defRPr>
      </a:lvl1pPr>
      <a:lvl2pPr marL="738188" indent="-280988" algn="l" rtl="0" eaLnBrk="0" fontAlgn="base" hangingPunct="0">
        <a:spcBef>
          <a:spcPct val="20000"/>
        </a:spcBef>
        <a:spcAft>
          <a:spcPct val="0"/>
        </a:spcAft>
        <a:buChar char="–"/>
        <a:defRPr sz="2800">
          <a:solidFill>
            <a:schemeClr val="tx1"/>
          </a:solidFill>
          <a:latin typeface="+mn-lt"/>
        </a:defRPr>
      </a:lvl2pPr>
      <a:lvl3pPr marL="1138238" indent="-223838" algn="l" rtl="0" eaLnBrk="0" fontAlgn="base" hangingPunct="0">
        <a:spcBef>
          <a:spcPct val="20000"/>
        </a:spcBef>
        <a:spcAft>
          <a:spcPct val="0"/>
        </a:spcAft>
        <a:buChar char="•"/>
        <a:defRPr sz="2400">
          <a:solidFill>
            <a:schemeClr val="tx1"/>
          </a:solidFill>
          <a:latin typeface="+mn-lt"/>
        </a:defRPr>
      </a:lvl3pPr>
      <a:lvl4pPr marL="1595438" indent="-223838" algn="l" rtl="0" eaLnBrk="0" fontAlgn="base" hangingPunct="0">
        <a:spcBef>
          <a:spcPct val="20000"/>
        </a:spcBef>
        <a:spcAft>
          <a:spcPct val="0"/>
        </a:spcAft>
        <a:buChar char="–"/>
        <a:defRPr sz="2000">
          <a:solidFill>
            <a:schemeClr val="tx1"/>
          </a:solidFill>
          <a:latin typeface="+mn-lt"/>
        </a:defRPr>
      </a:lvl4pPr>
      <a:lvl5pPr marL="2052638" indent="-223838" algn="l" rtl="0" eaLnBrk="0" fontAlgn="base" hangingPunct="0">
        <a:spcBef>
          <a:spcPct val="20000"/>
        </a:spcBef>
        <a:spcAft>
          <a:spcPct val="0"/>
        </a:spcAft>
        <a:buChar char="»"/>
        <a:defRPr sz="2000">
          <a:solidFill>
            <a:schemeClr val="tx1"/>
          </a:solidFill>
          <a:latin typeface="+mn-lt"/>
        </a:defRPr>
      </a:lvl5pPr>
      <a:lvl6pPr marL="2514082" indent="-228553" algn="l" rtl="0" fontAlgn="base">
        <a:spcBef>
          <a:spcPct val="20000"/>
        </a:spcBef>
        <a:spcAft>
          <a:spcPct val="0"/>
        </a:spcAft>
        <a:buChar char="»"/>
        <a:defRPr sz="2000">
          <a:solidFill>
            <a:schemeClr val="tx1"/>
          </a:solidFill>
          <a:latin typeface="+mn-lt"/>
        </a:defRPr>
      </a:lvl6pPr>
      <a:lvl7pPr marL="2971188" indent="-228553" algn="l" rtl="0" fontAlgn="base">
        <a:spcBef>
          <a:spcPct val="20000"/>
        </a:spcBef>
        <a:spcAft>
          <a:spcPct val="0"/>
        </a:spcAft>
        <a:buChar char="»"/>
        <a:defRPr sz="2000">
          <a:solidFill>
            <a:schemeClr val="tx1"/>
          </a:solidFill>
          <a:latin typeface="+mn-lt"/>
        </a:defRPr>
      </a:lvl7pPr>
      <a:lvl8pPr marL="3428295" indent="-228553" algn="l" rtl="0" fontAlgn="base">
        <a:spcBef>
          <a:spcPct val="20000"/>
        </a:spcBef>
        <a:spcAft>
          <a:spcPct val="0"/>
        </a:spcAft>
        <a:buChar char="»"/>
        <a:defRPr sz="2000">
          <a:solidFill>
            <a:schemeClr val="tx1"/>
          </a:solidFill>
          <a:latin typeface="+mn-lt"/>
        </a:defRPr>
      </a:lvl8pPr>
      <a:lvl9pPr marL="3885399" indent="-228553"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212" rtl="0" eaLnBrk="1" latinLnBrk="0" hangingPunct="1">
        <a:defRPr sz="1800" kern="1200">
          <a:solidFill>
            <a:schemeClr val="tx1"/>
          </a:solidFill>
          <a:latin typeface="+mn-lt"/>
          <a:ea typeface="+mn-ea"/>
          <a:cs typeface="+mn-cs"/>
        </a:defRPr>
      </a:lvl1pPr>
      <a:lvl2pPr marL="457106" algn="l" defTabSz="914212" rtl="0" eaLnBrk="1" latinLnBrk="0" hangingPunct="1">
        <a:defRPr sz="1800" kern="1200">
          <a:solidFill>
            <a:schemeClr val="tx1"/>
          </a:solidFill>
          <a:latin typeface="+mn-lt"/>
          <a:ea typeface="+mn-ea"/>
          <a:cs typeface="+mn-cs"/>
        </a:defRPr>
      </a:lvl2pPr>
      <a:lvl3pPr marL="914212" algn="l" defTabSz="914212" rtl="0" eaLnBrk="1" latinLnBrk="0" hangingPunct="1">
        <a:defRPr sz="1800" kern="1200">
          <a:solidFill>
            <a:schemeClr val="tx1"/>
          </a:solidFill>
          <a:latin typeface="+mn-lt"/>
          <a:ea typeface="+mn-ea"/>
          <a:cs typeface="+mn-cs"/>
        </a:defRPr>
      </a:lvl3pPr>
      <a:lvl4pPr marL="1371318" algn="l" defTabSz="914212" rtl="0" eaLnBrk="1" latinLnBrk="0" hangingPunct="1">
        <a:defRPr sz="1800" kern="1200">
          <a:solidFill>
            <a:schemeClr val="tx1"/>
          </a:solidFill>
          <a:latin typeface="+mn-lt"/>
          <a:ea typeface="+mn-ea"/>
          <a:cs typeface="+mn-cs"/>
        </a:defRPr>
      </a:lvl4pPr>
      <a:lvl5pPr marL="1828422" algn="l" defTabSz="914212" rtl="0" eaLnBrk="1" latinLnBrk="0" hangingPunct="1">
        <a:defRPr sz="1800" kern="1200">
          <a:solidFill>
            <a:schemeClr val="tx1"/>
          </a:solidFill>
          <a:latin typeface="+mn-lt"/>
          <a:ea typeface="+mn-ea"/>
          <a:cs typeface="+mn-cs"/>
        </a:defRPr>
      </a:lvl5pPr>
      <a:lvl6pPr marL="2285529" algn="l" defTabSz="914212" rtl="0" eaLnBrk="1" latinLnBrk="0" hangingPunct="1">
        <a:defRPr sz="1800" kern="1200">
          <a:solidFill>
            <a:schemeClr val="tx1"/>
          </a:solidFill>
          <a:latin typeface="+mn-lt"/>
          <a:ea typeface="+mn-ea"/>
          <a:cs typeface="+mn-cs"/>
        </a:defRPr>
      </a:lvl6pPr>
      <a:lvl7pPr marL="2742635" algn="l" defTabSz="914212" rtl="0" eaLnBrk="1" latinLnBrk="0" hangingPunct="1">
        <a:defRPr sz="1800" kern="1200">
          <a:solidFill>
            <a:schemeClr val="tx1"/>
          </a:solidFill>
          <a:latin typeface="+mn-lt"/>
          <a:ea typeface="+mn-ea"/>
          <a:cs typeface="+mn-cs"/>
        </a:defRPr>
      </a:lvl7pPr>
      <a:lvl8pPr marL="3199740" algn="l" defTabSz="914212" rtl="0" eaLnBrk="1" latinLnBrk="0" hangingPunct="1">
        <a:defRPr sz="1800" kern="1200">
          <a:solidFill>
            <a:schemeClr val="tx1"/>
          </a:solidFill>
          <a:latin typeface="+mn-lt"/>
          <a:ea typeface="+mn-ea"/>
          <a:cs typeface="+mn-cs"/>
        </a:defRPr>
      </a:lvl8pPr>
      <a:lvl9pPr marL="3656846" algn="l" defTabSz="91421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7.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7.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7.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7.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0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524000" y="2372937"/>
            <a:ext cx="9144000" cy="227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72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9701742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9525"/>
            <a:ext cx="12192000" cy="6956354"/>
          </a:xfrm>
          <a:prstGeom prst="rect">
            <a:avLst/>
          </a:prstGeom>
        </p:spPr>
      </p:pic>
      <p:sp>
        <p:nvSpPr>
          <p:cNvPr id="3" name="Rectangle 39"/>
          <p:cNvSpPr>
            <a:spLocks noChangeArrowheads="1"/>
          </p:cNvSpPr>
          <p:nvPr/>
        </p:nvSpPr>
        <p:spPr bwMode="auto">
          <a:xfrm>
            <a:off x="152400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r>
              <a:rPr kumimoji="1" lang="zh-TW" altLang="en-US" sz="6600" b="1" dirty="0">
                <a:solidFill>
                  <a:srgbClr val="FFFFFF"/>
                </a:solidFill>
                <a:latin typeface="DFKai-SB" panose="03000509000000000000" pitchFamily="65" charset="-120"/>
                <a:ea typeface="DFKai-SB" panose="03000509000000000000" pitchFamily="65" charset="-120"/>
                <a:cs typeface="Charis SIL" panose="02000500060000020004" pitchFamily="2" charset="0"/>
              </a:rPr>
              <a:t>聖靈</a:t>
            </a:r>
            <a:r>
              <a:rPr kumimoji="1" lang="zh-TW" altLang="en-US" sz="6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cs typeface="Charis SIL" panose="02000500060000020004" pitchFamily="2" charset="0"/>
              </a:rPr>
              <a:t>的</a:t>
            </a:r>
            <a:r>
              <a:rPr kumimoji="1" lang="zh-TW" altLang="en-US" sz="6600" b="1" dirty="0">
                <a:solidFill>
                  <a:srgbClr val="FFFFFF"/>
                </a:solidFill>
                <a:latin typeface="DFKai-SB" panose="03000509000000000000" pitchFamily="65" charset="-120"/>
                <a:ea typeface="DFKai-SB" panose="03000509000000000000" pitchFamily="65" charset="-120"/>
                <a:cs typeface="Charis SIL" panose="02000500060000020004" pitchFamily="2" charset="0"/>
              </a:rPr>
              <a:t>修正</a:t>
            </a:r>
            <a:endParaRPr kumimoji="1" lang="en-US" altLang="zh-TW" sz="1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Charis SIL" panose="02000500060000020004" pitchFamily="2"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1" lang="en-US" altLang="zh-TW" sz="1050" b="1" i="0" u="none" strike="noStrike" kern="1200" cap="none" spc="0" normalizeH="0" baseline="0" noProof="0" dirty="0" smtClean="0">
              <a:ln>
                <a:noFill/>
              </a:ln>
              <a:solidFill>
                <a:srgbClr val="FFFFFF"/>
              </a:solidFill>
              <a:effectLst/>
              <a:uLnTx/>
              <a:uFillTx/>
              <a:latin typeface="Charis SIL" panose="02000500060000020004" pitchFamily="2" charset="0"/>
              <a:ea typeface="Charis SIL" panose="02000500060000020004" pitchFamily="2" charset="0"/>
              <a:cs typeface="Charis SIL" panose="02000500060000020004" pitchFamily="2"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r>
              <a:rPr kumimoji="1" lang="en-US" altLang="zh-TW" sz="3600" b="1" i="0" u="none" strike="noStrike" kern="1200" cap="none" spc="0" normalizeH="0" baseline="0" noProof="0" dirty="0" smtClean="0">
                <a:ln>
                  <a:noFill/>
                </a:ln>
                <a:solidFill>
                  <a:srgbClr val="FFFFFF"/>
                </a:solidFill>
                <a:effectLst/>
                <a:uLnTx/>
                <a:uFillTx/>
                <a:latin typeface="Charis SIL" panose="02000500060000020004" pitchFamily="2" charset="0"/>
                <a:ea typeface="Charis SIL" panose="02000500060000020004" pitchFamily="2" charset="0"/>
                <a:cs typeface="Charis SIL" panose="02000500060000020004" pitchFamily="2" charset="0"/>
              </a:rPr>
              <a:t>Corrections</a:t>
            </a:r>
            <a:r>
              <a:rPr kumimoji="1" lang="en-US" altLang="zh-TW" sz="3600" b="1" i="0" u="none" strike="noStrike" kern="1200" cap="none" spc="0" normalizeH="0" noProof="0" dirty="0" smtClean="0">
                <a:ln>
                  <a:noFill/>
                </a:ln>
                <a:solidFill>
                  <a:srgbClr val="FFFFFF"/>
                </a:solidFill>
                <a:effectLst/>
                <a:uLnTx/>
                <a:uFillTx/>
                <a:latin typeface="Charis SIL" panose="02000500060000020004" pitchFamily="2" charset="0"/>
                <a:ea typeface="Charis SIL" panose="02000500060000020004" pitchFamily="2" charset="0"/>
                <a:cs typeface="Charis SIL" panose="02000500060000020004" pitchFamily="2" charset="0"/>
              </a:rPr>
              <a:t> by the Spirit</a:t>
            </a:r>
            <a:endParaRPr kumimoji="0" lang="en-US" altLang="zh-TW" sz="2800" b="1" i="0" u="none" strike="noStrike" kern="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4000" b="1" i="0" u="none" strike="noStrike" kern="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4000" b="1" i="0" u="none" strike="noStrike" kern="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FFFFFF"/>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FFFFFF"/>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en-US" altLang="zh-TW" sz="3200" b="1" i="0" u="none" strike="noStrike" kern="0" cap="none" spc="0" normalizeH="0" baseline="0" noProof="0" dirty="0" smtClean="0">
                <a:ln>
                  <a:noFill/>
                </a:ln>
                <a:solidFill>
                  <a:srgbClr val="FFFFFF"/>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January 31</a:t>
            </a:r>
            <a:r>
              <a:rPr kumimoji="0" lang="en-US" altLang="zh-TW" sz="3200" b="1" i="0" u="none" strike="noStrike" kern="0" cap="none" spc="0" normalizeH="0" baseline="0" noProof="0" dirty="0" smtClean="0">
                <a:ln>
                  <a:noFill/>
                </a:ln>
                <a:solidFill>
                  <a:srgbClr val="FFFFFF"/>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2021</a:t>
            </a:r>
            <a:endParaRPr kumimoji="0" lang="en-US" altLang="zh-TW" sz="3200" b="1" i="0" u="none" strike="noStrike" kern="0" cap="none" spc="0" normalizeH="0" baseline="0" noProof="0" dirty="0">
              <a:ln>
                <a:noFill/>
              </a:ln>
              <a:solidFill>
                <a:srgbClr val="FFFFFF"/>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41557430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8835" y="82853"/>
            <a:ext cx="9049325" cy="5278368"/>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如經上所記：</a:t>
            </a:r>
            <a:r>
              <a:rPr kumimoji="1" lang="zh-TW" altLang="en-US" sz="2800" b="1" dirty="0">
                <a:solidFill>
                  <a:srgbClr val="FFFFFF"/>
                </a:solidFill>
                <a:latin typeface="DFKai-SB" panose="03000509000000000000" pitchFamily="65" charset="-120"/>
                <a:ea typeface="DFKai-SB" panose="03000509000000000000" pitchFamily="65" charset="-120"/>
              </a:rPr>
              <a:t>　</a:t>
            </a:r>
            <a:r>
              <a:rPr kumimoji="1" lang="zh-TW" altLang="en-US" sz="4000" b="1" dirty="0">
                <a:solidFill>
                  <a:srgbClr val="FFFFFF"/>
                </a:solidFill>
                <a:latin typeface="DFKai-SB" panose="03000509000000000000" pitchFamily="65" charset="-120"/>
                <a:ea typeface="DFKai-SB" panose="03000509000000000000" pitchFamily="65" charset="-120"/>
              </a:rPr>
              <a:t>神為愛他的人所預備的是眼睛未曾看見，耳朵未曾聽見，人心也未曾想到的</a:t>
            </a:r>
            <a:r>
              <a:rPr kumimoji="1" lang="zh-TW" altLang="en-US" sz="4000" b="1" dirty="0" smtClean="0">
                <a:solidFill>
                  <a:srgbClr val="FFFFFF"/>
                </a:solidFill>
                <a:latin typeface="DFKai-SB" panose="03000509000000000000" pitchFamily="65" charset="-120"/>
                <a:ea typeface="DFKai-SB" panose="03000509000000000000" pitchFamily="65" charset="-120"/>
              </a:rPr>
              <a:t>。 只</a:t>
            </a:r>
            <a:r>
              <a:rPr kumimoji="1" lang="zh-TW" altLang="en-US" sz="4000" b="1" dirty="0">
                <a:solidFill>
                  <a:srgbClr val="FFFFFF"/>
                </a:solidFill>
                <a:latin typeface="DFKai-SB" panose="03000509000000000000" pitchFamily="65" charset="-120"/>
                <a:ea typeface="DFKai-SB" panose="03000509000000000000" pitchFamily="65" charset="-120"/>
              </a:rPr>
              <a:t>有</a:t>
            </a:r>
            <a:r>
              <a:rPr kumimoji="1" lang="zh-TW" altLang="en-US" sz="3200" b="1" dirty="0">
                <a:solidFill>
                  <a:srgbClr val="FFFFFF"/>
                </a:solidFill>
                <a:latin typeface="DFKai-SB" panose="03000509000000000000" pitchFamily="65" charset="-120"/>
                <a:ea typeface="DFKai-SB" panose="03000509000000000000" pitchFamily="65" charset="-120"/>
              </a:rPr>
              <a:t>　</a:t>
            </a:r>
            <a:r>
              <a:rPr kumimoji="1" lang="zh-TW" altLang="en-US" sz="4000" b="1" dirty="0">
                <a:solidFill>
                  <a:srgbClr val="FFFFFF"/>
                </a:solidFill>
                <a:latin typeface="DFKai-SB" panose="03000509000000000000" pitchFamily="65" charset="-120"/>
                <a:ea typeface="DFKai-SB" panose="03000509000000000000" pitchFamily="65" charset="-120"/>
              </a:rPr>
              <a:t>神藉著聖靈向我們顯明了，因為聖靈參透萬事，就是</a:t>
            </a:r>
            <a:r>
              <a:rPr kumimoji="1" lang="zh-TW" altLang="en-US" sz="3200" b="1" dirty="0">
                <a:solidFill>
                  <a:srgbClr val="FFFFFF"/>
                </a:solidFill>
                <a:latin typeface="DFKai-SB" panose="03000509000000000000" pitchFamily="65" charset="-120"/>
                <a:ea typeface="DFKai-SB" panose="03000509000000000000" pitchFamily="65" charset="-120"/>
              </a:rPr>
              <a:t>　</a:t>
            </a:r>
            <a:r>
              <a:rPr kumimoji="1" lang="zh-TW" altLang="en-US" sz="4000" b="1" dirty="0">
                <a:solidFill>
                  <a:srgbClr val="FFFFFF"/>
                </a:solidFill>
                <a:latin typeface="DFKai-SB" panose="03000509000000000000" pitchFamily="65" charset="-120"/>
                <a:ea typeface="DFKai-SB" panose="03000509000000000000" pitchFamily="65" charset="-120"/>
              </a:rPr>
              <a:t>神深奧的事也參透了。 </a:t>
            </a:r>
            <a:r>
              <a:rPr kumimoji="1" lang="zh-TW" altLang="en-US" sz="32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a:t>
            </a:r>
            <a:endParaRPr kumimoji="1" lang="en-US" altLang="zh-TW" sz="32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dirty="0">
                <a:solidFill>
                  <a:srgbClr val="FFFFFF"/>
                </a:solidFill>
                <a:latin typeface="DFKai-SB" pitchFamily="65" charset="-120"/>
                <a:ea typeface="DFKai-SB" pitchFamily="65" charset="-120"/>
                <a:cs typeface="Arial" charset="0"/>
              </a:rPr>
              <a:t>哥林多前書</a:t>
            </a:r>
            <a:r>
              <a:rPr kumimoji="1" lang="zh-TW" altLang="en-US" sz="1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1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200" noProof="0" dirty="0" smtClean="0">
                <a:solidFill>
                  <a:srgbClr val="FFFFFF"/>
                </a:solidFill>
                <a:latin typeface="Arial" panose="020B0604020202020204" pitchFamily="34" charset="0"/>
                <a:ea typeface="DFKai-SB" pitchFamily="65" charset="-120"/>
                <a:cs typeface="Arial" panose="020B0604020202020204" pitchFamily="34" charset="0"/>
              </a:rPr>
              <a:t>1 Corinthians 2:9-10</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2400" b="1" i="1" dirty="0">
                <a:solidFill>
                  <a:srgbClr val="FFFFFF"/>
                </a:solidFill>
                <a:latin typeface="Century" panose="02040604050505020304" pitchFamily="18" charset="0"/>
                <a:ea typeface="DFKai-SB" pitchFamily="65" charset="-120"/>
                <a:cs typeface="Arial" charset="0"/>
              </a:rPr>
              <a:t>10 </a:t>
            </a:r>
            <a:r>
              <a:rPr lang="en-US" altLang="zh-TW" sz="2800" b="1" dirty="0">
                <a:solidFill>
                  <a:srgbClr val="FFFFFF"/>
                </a:solidFill>
                <a:latin typeface="Century" panose="02040604050505020304" pitchFamily="18" charset="0"/>
                <a:ea typeface="DFKai-SB" pitchFamily="65" charset="-120"/>
                <a:cs typeface="Arial" charset="0"/>
              </a:rPr>
              <a:t>  </a:t>
            </a:r>
            <a:r>
              <a:rPr lang="en-US" altLang="zh-TW" sz="2800" b="1" dirty="0" smtClean="0">
                <a:solidFill>
                  <a:srgbClr val="FFFFFF"/>
                </a:solidFill>
                <a:latin typeface="Century" panose="02040604050505020304" pitchFamily="18" charset="0"/>
                <a:ea typeface="DFKai-SB" pitchFamily="65" charset="-120"/>
                <a:cs typeface="Arial" charset="0"/>
              </a:rPr>
              <a:t>these </a:t>
            </a:r>
            <a:r>
              <a:rPr lang="en-US" altLang="zh-TW" sz="2800" b="1" dirty="0">
                <a:solidFill>
                  <a:srgbClr val="FFFFFF"/>
                </a:solidFill>
                <a:latin typeface="Century" panose="02040604050505020304" pitchFamily="18" charset="0"/>
                <a:ea typeface="DFKai-SB" pitchFamily="65" charset="-120"/>
                <a:cs typeface="Arial" charset="0"/>
              </a:rPr>
              <a:t>are the things God has revealed to us by his </a:t>
            </a:r>
            <a:r>
              <a:rPr lang="en-US" altLang="zh-TW" sz="2800" b="1" dirty="0" smtClean="0">
                <a:solidFill>
                  <a:srgbClr val="FFFFFF"/>
                </a:solidFill>
                <a:latin typeface="Century" panose="02040604050505020304" pitchFamily="18" charset="0"/>
                <a:ea typeface="DFKai-SB" pitchFamily="65" charset="-120"/>
                <a:cs typeface="Arial" charset="0"/>
              </a:rPr>
              <a:t>Spirit.  The </a:t>
            </a:r>
            <a:r>
              <a:rPr lang="en-US" altLang="zh-TW" sz="2800" b="1" dirty="0">
                <a:solidFill>
                  <a:srgbClr val="FFFFFF"/>
                </a:solidFill>
                <a:latin typeface="Century" panose="02040604050505020304" pitchFamily="18" charset="0"/>
                <a:ea typeface="DFKai-SB" pitchFamily="65" charset="-120"/>
                <a:cs typeface="Arial" charset="0"/>
              </a:rPr>
              <a:t>Spirit searches all things, even the deep things of God</a:t>
            </a:r>
            <a:r>
              <a:rPr lang="en-US" altLang="zh-TW" sz="2800" b="1" dirty="0" smtClean="0">
                <a:solidFill>
                  <a:srgbClr val="FFFFFF"/>
                </a:solidFill>
                <a:latin typeface="Century" panose="02040604050505020304" pitchFamily="18" charset="0"/>
                <a:ea typeface="DFKai-SB" pitchFamily="65" charset="-120"/>
                <a:cs typeface="Arial" charset="0"/>
              </a:rPr>
              <a:t>.</a:t>
            </a:r>
            <a:endParaRPr lang="en-US" altLang="zh-TW" sz="2800" b="1" dirty="0">
              <a:solidFill>
                <a:srgbClr val="FFFFFF"/>
              </a:solidFill>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36500910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8835" y="82853"/>
            <a:ext cx="9049325" cy="5463034"/>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你們從主所受的恩膏常存在你們心裡，並不用人教訓你們，自有主的恩膏在凡事上教訓你們</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zh-TW" altLang="en-US" sz="2000" b="1" dirty="0" smtClean="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這</a:t>
            </a:r>
            <a:r>
              <a:rPr kumimoji="1" lang="zh-TW" altLang="en-US" sz="4000" b="1" dirty="0">
                <a:solidFill>
                  <a:srgbClr val="FFFFFF"/>
                </a:solidFill>
                <a:latin typeface="DFKai-SB" panose="03000509000000000000" pitchFamily="65" charset="-120"/>
                <a:ea typeface="DFKai-SB" panose="03000509000000000000" pitchFamily="65" charset="-120"/>
              </a:rPr>
              <a:t>恩膏是真的，不是假的；你們要按這恩膏的教訓住在主裡面。 </a:t>
            </a:r>
            <a:r>
              <a:rPr kumimoji="1" lang="zh-TW" altLang="en-US" sz="32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a:t>
            </a:r>
            <a:endParaRPr kumimoji="1" lang="en-US" altLang="zh-TW" sz="32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dirty="0">
                <a:solidFill>
                  <a:srgbClr val="FFFFFF"/>
                </a:solidFill>
                <a:latin typeface="DFKai-SB" pitchFamily="65" charset="-120"/>
                <a:ea typeface="DFKai-SB" pitchFamily="65" charset="-120"/>
                <a:cs typeface="Arial" charset="0"/>
              </a:rPr>
              <a:t>約翰一書</a:t>
            </a:r>
            <a:r>
              <a:rPr kumimoji="1" lang="zh-TW" altLang="en-US" sz="1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1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200" noProof="0" dirty="0" smtClean="0">
                <a:solidFill>
                  <a:srgbClr val="FFFFFF"/>
                </a:solidFill>
                <a:latin typeface="Arial" panose="020B0604020202020204" pitchFamily="34" charset="0"/>
                <a:ea typeface="DFKai-SB" pitchFamily="65" charset="-120"/>
                <a:cs typeface="Arial" panose="020B0604020202020204" pitchFamily="34" charset="0"/>
              </a:rPr>
              <a:t>1 </a:t>
            </a:r>
            <a:r>
              <a:rPr kumimoji="1" lang="en-US" altLang="zh-TW" sz="3200" dirty="0" smtClean="0">
                <a:solidFill>
                  <a:srgbClr val="FFFFFF"/>
                </a:solidFill>
                <a:latin typeface="Arial" panose="020B0604020202020204" pitchFamily="34" charset="0"/>
                <a:ea typeface="DFKai-SB" pitchFamily="65" charset="-120"/>
                <a:cs typeface="Arial" panose="020B0604020202020204" pitchFamily="34" charset="0"/>
              </a:rPr>
              <a:t>John 2:27</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2800" b="1" dirty="0">
                <a:solidFill>
                  <a:srgbClr val="FFFFFF"/>
                </a:solidFill>
                <a:latin typeface="Century" panose="02040604050505020304" pitchFamily="18" charset="0"/>
                <a:ea typeface="DFKai-SB" pitchFamily="65" charset="-120"/>
                <a:cs typeface="Arial" charset="0"/>
              </a:rPr>
              <a:t>As for you, the anointing you received from him remains in you, and you do not need anyone to teach you. But as his anointing teaches you about all things and as that anointing is real, not counterfeit—just as it has taught you, remain in him.</a:t>
            </a:r>
            <a:endPar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6608028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96183" y="6057735"/>
            <a:ext cx="9362246" cy="769441"/>
          </a:xfrm>
          <a:prstGeom prst="rect">
            <a:avLst/>
          </a:prstGeom>
        </p:spPr>
        <p:txBody>
          <a:bodyPr wrap="square">
            <a:spAutoFit/>
          </a:bodyPr>
          <a:lstStyle/>
          <a:p>
            <a:pPr lvl="0" algn="ctr"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保</a:t>
            </a:r>
            <a:r>
              <a:rPr kumimoji="1" lang="zh-TW" altLang="en-US" sz="4400" b="1" dirty="0" smtClean="0">
                <a:solidFill>
                  <a:srgbClr val="FFFFFF"/>
                </a:solidFill>
                <a:latin typeface="DFKai-SB" panose="03000509000000000000" pitchFamily="65" charset="-120"/>
                <a:ea typeface="DFKai-SB" panose="03000509000000000000" pitchFamily="65" charset="-120"/>
              </a:rPr>
              <a:t>羅第一次宣</a:t>
            </a:r>
            <a:r>
              <a:rPr kumimoji="1" lang="zh-TW" altLang="en-US" sz="4400" b="1" dirty="0">
                <a:solidFill>
                  <a:srgbClr val="FFFFFF"/>
                </a:solidFill>
                <a:latin typeface="DFKai-SB" panose="03000509000000000000" pitchFamily="65" charset="-120"/>
                <a:ea typeface="DFKai-SB" panose="03000509000000000000" pitchFamily="65" charset="-120"/>
              </a:rPr>
              <a:t>教旅</a:t>
            </a:r>
            <a:r>
              <a:rPr kumimoji="1" lang="zh-TW" altLang="en-US" sz="4400" b="1" dirty="0" smtClean="0">
                <a:solidFill>
                  <a:srgbClr val="FFFFFF"/>
                </a:solidFill>
                <a:latin typeface="DFKai-SB" panose="03000509000000000000" pitchFamily="65" charset="-120"/>
                <a:ea typeface="DFKai-SB" panose="03000509000000000000" pitchFamily="65" charset="-120"/>
              </a:rPr>
              <a:t>程中聖靈的指示</a:t>
            </a:r>
            <a:endParaRPr kumimoji="1"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3713" y="-51372"/>
            <a:ext cx="9587187" cy="6154220"/>
          </a:xfrm>
          <a:prstGeom prst="rect">
            <a:avLst/>
          </a:prstGeom>
        </p:spPr>
      </p:pic>
    </p:spTree>
    <p:extLst>
      <p:ext uri="{BB962C8B-B14F-4D97-AF65-F5344CB8AC3E}">
        <p14:creationId xmlns:p14="http://schemas.microsoft.com/office/powerpoint/2010/main" val="8925872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8835" y="129087"/>
            <a:ext cx="9049325" cy="6632585"/>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他</a:t>
            </a:r>
            <a:r>
              <a:rPr kumimoji="1" lang="zh-TW" altLang="en-US" sz="4000" b="1" dirty="0" smtClean="0">
                <a:solidFill>
                  <a:srgbClr val="FFFFFF"/>
                </a:solidFill>
                <a:latin typeface="DFKai-SB" panose="03000509000000000000" pitchFamily="65" charset="-120"/>
                <a:ea typeface="DFKai-SB" panose="03000509000000000000" pitchFamily="65" charset="-120"/>
              </a:rPr>
              <a:t>們</a:t>
            </a:r>
            <a:r>
              <a:rPr kumimoji="1" lang="zh-TW" altLang="en-US" sz="4000" b="1" dirty="0">
                <a:solidFill>
                  <a:srgbClr val="FFFFFF"/>
                </a:solidFill>
                <a:latin typeface="DFKai-SB" panose="03000509000000000000" pitchFamily="65" charset="-120"/>
                <a:ea typeface="DFKai-SB" panose="03000509000000000000" pitchFamily="65" charset="-120"/>
              </a:rPr>
              <a:t>敬拜</a:t>
            </a:r>
            <a:r>
              <a:rPr kumimoji="1" lang="zh-TW" altLang="en-US" sz="4000" b="1" dirty="0" smtClean="0">
                <a:solidFill>
                  <a:srgbClr val="FFFFFF"/>
                </a:solidFill>
                <a:latin typeface="DFKai-SB" panose="03000509000000000000" pitchFamily="65" charset="-120"/>
                <a:ea typeface="DFKai-SB" panose="03000509000000000000" pitchFamily="65" charset="-120"/>
              </a:rPr>
              <a:t>主</a:t>
            </a:r>
            <a:r>
              <a:rPr kumimoji="1" lang="zh-TW" altLang="en-US" sz="4000" b="1" dirty="0">
                <a:solidFill>
                  <a:srgbClr val="FFFFFF"/>
                </a:solidFill>
                <a:latin typeface="DFKai-SB" panose="03000509000000000000" pitchFamily="65" charset="-120"/>
                <a:ea typeface="DFKai-SB" panose="03000509000000000000" pitchFamily="65" charset="-120"/>
              </a:rPr>
              <a:t>、禁食的時候，聖靈說：「要為我分派巴拿巴和掃羅，去做我召他們所做的工。」</a:t>
            </a:r>
            <a:r>
              <a:rPr kumimoji="1" lang="zh-TW" altLang="en-US" sz="100" b="1" dirty="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於</a:t>
            </a:r>
            <a:r>
              <a:rPr kumimoji="1" lang="zh-TW" altLang="en-US" sz="4000" b="1" dirty="0">
                <a:solidFill>
                  <a:srgbClr val="FFFFFF"/>
                </a:solidFill>
                <a:latin typeface="DFKai-SB" panose="03000509000000000000" pitchFamily="65" charset="-120"/>
                <a:ea typeface="DFKai-SB" panose="03000509000000000000" pitchFamily="65" charset="-120"/>
              </a:rPr>
              <a:t>是禁食禱告，按手在他們頭上，就打發他們去了</a:t>
            </a:r>
            <a:r>
              <a:rPr kumimoji="1" lang="zh-TW" altLang="en-US" sz="4000" b="1" dirty="0" smtClean="0">
                <a:solidFill>
                  <a:srgbClr val="FFFFFF"/>
                </a:solidFill>
                <a:latin typeface="DFKai-SB" panose="03000509000000000000" pitchFamily="65" charset="-120"/>
                <a:ea typeface="DFKai-SB" panose="03000509000000000000" pitchFamily="65" charset="-120"/>
              </a:rPr>
              <a:t>。 他</a:t>
            </a:r>
            <a:r>
              <a:rPr kumimoji="1" lang="zh-TW" altLang="en-US" sz="4000" b="1" dirty="0">
                <a:solidFill>
                  <a:srgbClr val="FFFFFF"/>
                </a:solidFill>
                <a:latin typeface="DFKai-SB" panose="03000509000000000000" pitchFamily="65" charset="-120"/>
                <a:ea typeface="DFKai-SB" panose="03000509000000000000" pitchFamily="65" charset="-120"/>
              </a:rPr>
              <a:t>們既被聖靈差遣，就下到西流基，從那裡坐船往塞浦路斯去</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a:t>
            </a: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dirty="0">
                <a:solidFill>
                  <a:srgbClr val="FFFFFF"/>
                </a:solidFill>
                <a:latin typeface="DFKai-SB" pitchFamily="65" charset="-120"/>
                <a:ea typeface="DFKai-SB" pitchFamily="65" charset="-120"/>
                <a:cs typeface="Arial" charset="0"/>
              </a:rPr>
              <a:t>使徒行傳</a:t>
            </a:r>
            <a:r>
              <a:rPr kumimoji="1" lang="zh-TW" altLang="en-US" sz="1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1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200" dirty="0" smtClean="0">
                <a:solidFill>
                  <a:srgbClr val="FFFFFF"/>
                </a:solidFill>
                <a:latin typeface="Arial" panose="020B0604020202020204" pitchFamily="34" charset="0"/>
                <a:ea typeface="DFKai-SB" pitchFamily="65" charset="-120"/>
                <a:cs typeface="Arial" panose="020B0604020202020204" pitchFamily="34" charset="0"/>
              </a:rPr>
              <a:t>Acts 13:2-4</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2800" b="1" dirty="0">
                <a:solidFill>
                  <a:srgbClr val="FFFFFF"/>
                </a:solidFill>
                <a:latin typeface="Century" panose="02040604050505020304" pitchFamily="18" charset="0"/>
                <a:ea typeface="DFKai-SB" pitchFamily="65" charset="-120"/>
                <a:cs typeface="Arial" charset="0"/>
              </a:rPr>
              <a:t>While they were worshiping the Lord and fasting, the Holy Spirit said, “Set apart for me Barnabas and Saul for the work to which I have called them.” </a:t>
            </a:r>
            <a:r>
              <a:rPr lang="en-US" altLang="zh-TW" sz="2800" b="1" dirty="0" smtClean="0">
                <a:solidFill>
                  <a:srgbClr val="FFFFFF"/>
                </a:solidFill>
                <a:latin typeface="Century" panose="02040604050505020304" pitchFamily="18" charset="0"/>
                <a:ea typeface="DFKai-SB" pitchFamily="65" charset="-120"/>
                <a:cs typeface="Arial" charset="0"/>
              </a:rPr>
              <a:t> </a:t>
            </a:r>
            <a:r>
              <a:rPr lang="en-US" altLang="zh-TW" sz="2800" b="1" dirty="0">
                <a:solidFill>
                  <a:srgbClr val="FFFFFF"/>
                </a:solidFill>
                <a:latin typeface="Century" panose="02040604050505020304" pitchFamily="18" charset="0"/>
                <a:ea typeface="DFKai-SB" pitchFamily="65" charset="-120"/>
                <a:cs typeface="Arial" charset="0"/>
              </a:rPr>
              <a:t>So after they had fasted and prayed, they placed their hands on them and sent them off.</a:t>
            </a:r>
            <a:endPar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1469848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8835" y="129087"/>
            <a:ext cx="9049325" cy="6524863"/>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聖靈既然禁止他們在亞細亞講道，他們就經過弗呂家、加拉太一帶地方。</a:t>
            </a:r>
            <a:r>
              <a:rPr kumimoji="1" lang="zh-TW" altLang="en-US" b="1" dirty="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到</a:t>
            </a:r>
            <a:r>
              <a:rPr kumimoji="1" lang="zh-TW" altLang="en-US" sz="4000" b="1" dirty="0">
                <a:solidFill>
                  <a:srgbClr val="FFFFFF"/>
                </a:solidFill>
                <a:latin typeface="DFKai-SB" panose="03000509000000000000" pitchFamily="65" charset="-120"/>
                <a:ea typeface="DFKai-SB" panose="03000509000000000000" pitchFamily="65" charset="-120"/>
              </a:rPr>
              <a:t>了每西亞的邊界，他們想要往庇推尼去，耶穌的靈卻不許。</a:t>
            </a:r>
            <a:r>
              <a:rPr kumimoji="1" lang="zh-TW" altLang="en-US" sz="2000" b="1" dirty="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他</a:t>
            </a:r>
            <a:r>
              <a:rPr kumimoji="1" lang="zh-TW" altLang="en-US" sz="4000" b="1" dirty="0">
                <a:solidFill>
                  <a:srgbClr val="FFFFFF"/>
                </a:solidFill>
                <a:latin typeface="DFKai-SB" panose="03000509000000000000" pitchFamily="65" charset="-120"/>
                <a:ea typeface="DFKai-SB" panose="03000509000000000000" pitchFamily="65" charset="-120"/>
              </a:rPr>
              <a:t>們就越過每西亞，下到特羅亞</a:t>
            </a:r>
            <a:r>
              <a:rPr kumimoji="1" lang="zh-TW" altLang="en-US" sz="4000" b="1" dirty="0" smtClean="0">
                <a:solidFill>
                  <a:srgbClr val="FFFFFF"/>
                </a:solidFill>
                <a:latin typeface="DFKai-SB" panose="03000509000000000000" pitchFamily="65" charset="-120"/>
                <a:ea typeface="DFKai-SB" panose="03000509000000000000" pitchFamily="65" charset="-120"/>
              </a:rPr>
              <a:t>去。</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a:t>
            </a: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dirty="0">
                <a:solidFill>
                  <a:srgbClr val="FFFFFF"/>
                </a:solidFill>
                <a:latin typeface="DFKai-SB" pitchFamily="65" charset="-120"/>
                <a:ea typeface="DFKai-SB" pitchFamily="65" charset="-120"/>
                <a:cs typeface="Arial" charset="0"/>
              </a:rPr>
              <a:t>使徒行傳</a:t>
            </a:r>
            <a:r>
              <a:rPr kumimoji="1" lang="zh-TW" altLang="en-US" sz="1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1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200" dirty="0" smtClean="0">
                <a:solidFill>
                  <a:srgbClr val="FFFFFF"/>
                </a:solidFill>
                <a:latin typeface="Arial" panose="020B0604020202020204" pitchFamily="34" charset="0"/>
                <a:ea typeface="DFKai-SB" pitchFamily="65" charset="-120"/>
                <a:cs typeface="Arial" panose="020B0604020202020204" pitchFamily="34" charset="0"/>
              </a:rPr>
              <a:t>Acts 16:6-8</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2800" b="1" dirty="0" smtClean="0">
                <a:solidFill>
                  <a:srgbClr val="FFFFFF"/>
                </a:solidFill>
                <a:latin typeface="Century" panose="02040604050505020304" pitchFamily="18" charset="0"/>
                <a:ea typeface="DFKai-SB" pitchFamily="65" charset="-120"/>
                <a:cs typeface="Arial" charset="0"/>
              </a:rPr>
              <a:t>Paul </a:t>
            </a:r>
            <a:r>
              <a:rPr lang="en-US" altLang="zh-TW" sz="2800" b="1" dirty="0">
                <a:solidFill>
                  <a:srgbClr val="FFFFFF"/>
                </a:solidFill>
                <a:latin typeface="Century" panose="02040604050505020304" pitchFamily="18" charset="0"/>
                <a:ea typeface="DFKai-SB" pitchFamily="65" charset="-120"/>
                <a:cs typeface="Arial" charset="0"/>
              </a:rPr>
              <a:t>and his companions traveled throughout the region of Phrygia and Galatia, having been kept by the Holy Spirit from preaching the word in the province of Asia. </a:t>
            </a:r>
            <a:r>
              <a:rPr lang="en-US" altLang="zh-TW" sz="2800" b="1" dirty="0" smtClean="0">
                <a:solidFill>
                  <a:srgbClr val="FFFFFF"/>
                </a:solidFill>
                <a:latin typeface="Century" panose="02040604050505020304" pitchFamily="18" charset="0"/>
                <a:ea typeface="DFKai-SB" pitchFamily="65" charset="-120"/>
                <a:cs typeface="Arial" charset="0"/>
              </a:rPr>
              <a:t>When </a:t>
            </a:r>
            <a:r>
              <a:rPr lang="en-US" altLang="zh-TW" sz="2800" b="1" dirty="0">
                <a:solidFill>
                  <a:srgbClr val="FFFFFF"/>
                </a:solidFill>
                <a:latin typeface="Century" panose="02040604050505020304" pitchFamily="18" charset="0"/>
                <a:ea typeface="DFKai-SB" pitchFamily="65" charset="-120"/>
                <a:cs typeface="Arial" charset="0"/>
              </a:rPr>
              <a:t>they came to the border of </a:t>
            </a:r>
            <a:r>
              <a:rPr lang="en-US" altLang="zh-TW" sz="2800" b="1" dirty="0" err="1">
                <a:solidFill>
                  <a:srgbClr val="FFFFFF"/>
                </a:solidFill>
                <a:latin typeface="Century" panose="02040604050505020304" pitchFamily="18" charset="0"/>
                <a:ea typeface="DFKai-SB" pitchFamily="65" charset="-120"/>
                <a:cs typeface="Arial" charset="0"/>
              </a:rPr>
              <a:t>Mysia</a:t>
            </a:r>
            <a:r>
              <a:rPr lang="en-US" altLang="zh-TW" sz="2800" b="1" dirty="0">
                <a:solidFill>
                  <a:srgbClr val="FFFFFF"/>
                </a:solidFill>
                <a:latin typeface="Century" panose="02040604050505020304" pitchFamily="18" charset="0"/>
                <a:ea typeface="DFKai-SB" pitchFamily="65" charset="-120"/>
                <a:cs typeface="Arial" charset="0"/>
              </a:rPr>
              <a:t>, they tried to enter Bithynia, but the Spirit of Jesus would not allow them to. </a:t>
            </a:r>
            <a:r>
              <a:rPr lang="en-US" altLang="zh-TW" sz="2800" b="1" dirty="0" smtClean="0">
                <a:solidFill>
                  <a:srgbClr val="FFFFFF"/>
                </a:solidFill>
                <a:latin typeface="Century" panose="02040604050505020304" pitchFamily="18" charset="0"/>
                <a:ea typeface="DFKai-SB" pitchFamily="65" charset="-120"/>
                <a:cs typeface="Arial" charset="0"/>
              </a:rPr>
              <a:t>So </a:t>
            </a:r>
            <a:r>
              <a:rPr lang="en-US" altLang="zh-TW" sz="2800" b="1" dirty="0">
                <a:solidFill>
                  <a:srgbClr val="FFFFFF"/>
                </a:solidFill>
                <a:latin typeface="Century" panose="02040604050505020304" pitchFamily="18" charset="0"/>
                <a:ea typeface="DFKai-SB" pitchFamily="65" charset="-120"/>
                <a:cs typeface="Arial" charset="0"/>
              </a:rPr>
              <a:t>they passed by </a:t>
            </a:r>
            <a:r>
              <a:rPr lang="en-US" altLang="zh-TW" sz="2800" b="1" dirty="0" err="1">
                <a:solidFill>
                  <a:srgbClr val="FFFFFF"/>
                </a:solidFill>
                <a:latin typeface="Century" panose="02040604050505020304" pitchFamily="18" charset="0"/>
                <a:ea typeface="DFKai-SB" pitchFamily="65" charset="-120"/>
                <a:cs typeface="Arial" charset="0"/>
              </a:rPr>
              <a:t>Mysia</a:t>
            </a:r>
            <a:r>
              <a:rPr lang="en-US" altLang="zh-TW" sz="2800" b="1" dirty="0">
                <a:solidFill>
                  <a:srgbClr val="FFFFFF"/>
                </a:solidFill>
                <a:latin typeface="Century" panose="02040604050505020304" pitchFamily="18" charset="0"/>
                <a:ea typeface="DFKai-SB" pitchFamily="65" charset="-120"/>
                <a:cs typeface="Arial" charset="0"/>
              </a:rPr>
              <a:t> and went down to Troas.</a:t>
            </a:r>
            <a:endPar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8945845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97285" y="5905576"/>
            <a:ext cx="9684513" cy="769441"/>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保羅第二次宣教旅程中聖靈的</a:t>
            </a:r>
            <a:r>
              <a:rPr kumimoji="1" lang="zh-TW" altLang="en-US" sz="4400" b="1" dirty="0">
                <a:solidFill>
                  <a:srgbClr val="FFFFFF"/>
                </a:solidFill>
                <a:latin typeface="DFKai-SB" panose="03000509000000000000" pitchFamily="65" charset="-120"/>
                <a:ea typeface="DFKai-SB" panose="03000509000000000000" pitchFamily="65" charset="-120"/>
              </a:rPr>
              <a:t>修正</a:t>
            </a:r>
            <a:endParaRPr kumimoji="1"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2387" y="295886"/>
            <a:ext cx="9739412" cy="5390860"/>
          </a:xfrm>
          <a:prstGeom prst="rect">
            <a:avLst/>
          </a:prstGeom>
        </p:spPr>
      </p:pic>
    </p:spTree>
    <p:extLst>
      <p:ext uri="{BB962C8B-B14F-4D97-AF65-F5344CB8AC3E}">
        <p14:creationId xmlns:p14="http://schemas.microsoft.com/office/powerpoint/2010/main" val="21684366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8835" y="261990"/>
            <a:ext cx="9049325" cy="5170646"/>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800" b="1" dirty="0" smtClean="0">
                <a:solidFill>
                  <a:srgbClr val="FFFFFF"/>
                </a:solidFill>
                <a:latin typeface="Century" panose="02040604050505020304" pitchFamily="18" charset="0"/>
                <a:ea typeface="DFKai-SB" panose="03000509000000000000" pitchFamily="65" charset="-120"/>
                <a:cs typeface="Arial" charset="0"/>
              </a:rPr>
              <a:t>聖靈「禁止」和「不許」的</a:t>
            </a:r>
            <a:r>
              <a:rPr kumimoji="1" lang="zh-TW" altLang="en-US" sz="4800" b="1" dirty="0">
                <a:solidFill>
                  <a:srgbClr val="FFFFFF"/>
                </a:solidFill>
                <a:latin typeface="Century" panose="02040604050505020304" pitchFamily="18" charset="0"/>
                <a:ea typeface="DFKai-SB" panose="03000509000000000000" pitchFamily="65" charset="-120"/>
                <a:cs typeface="Arial" charset="0"/>
              </a:rPr>
              <a:t>方</a:t>
            </a:r>
            <a:r>
              <a:rPr kumimoji="1" lang="zh-TW" altLang="en-US" sz="4800" b="1" dirty="0" smtClean="0">
                <a:solidFill>
                  <a:srgbClr val="FFFFFF"/>
                </a:solidFill>
                <a:latin typeface="Century" panose="02040604050505020304" pitchFamily="18" charset="0"/>
                <a:ea typeface="DFKai-SB" panose="03000509000000000000" pitchFamily="65" charset="-120"/>
                <a:cs typeface="Arial" charset="0"/>
              </a:rPr>
              <a:t>式</a:t>
            </a:r>
            <a:endParaRPr kumimoji="1" lang="en-US" altLang="zh-TW" sz="4800" b="1" dirty="0" smtClean="0">
              <a:solidFill>
                <a:srgbClr val="FFFFFF"/>
              </a:solidFill>
              <a:latin typeface="Century" panose="02040604050505020304" pitchFamily="18" charset="0"/>
              <a:ea typeface="DFKai-SB" panose="03000509000000000000"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b="1" dirty="0" smtClean="0">
              <a:solidFill>
                <a:srgbClr val="FFFFFF"/>
              </a:solidFill>
              <a:latin typeface="Century" panose="02040604050505020304" pitchFamily="18" charset="0"/>
              <a:ea typeface="DFKai-SB" panose="03000509000000000000" pitchFamily="65" charset="-120"/>
              <a:cs typeface="Arial" charset="0"/>
            </a:endParaRPr>
          </a:p>
          <a:p>
            <a:pPr marL="571500" marR="0" lvl="0" indent="-5715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藉</a:t>
            </a:r>
            <a:r>
              <a:rPr kumimoji="1" lang="zh-TW" altLang="en-US" sz="4400" b="1" dirty="0">
                <a:solidFill>
                  <a:srgbClr val="FFFFFF"/>
                </a:solidFill>
                <a:latin typeface="Century" panose="02040604050505020304" pitchFamily="18" charset="0"/>
                <a:ea typeface="DFKai-SB" panose="03000509000000000000" pitchFamily="65" charset="-120"/>
                <a:cs typeface="Arial" charset="0"/>
              </a:rPr>
              <a:t>著環境的攔</a:t>
            </a: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阻</a:t>
            </a:r>
            <a:endParaRPr kumimoji="1" lang="en-US" altLang="zh-TW" sz="4400" b="1" dirty="0" smtClean="0">
              <a:solidFill>
                <a:srgbClr val="FFFFFF"/>
              </a:solidFill>
              <a:latin typeface="Century" panose="02040604050505020304" pitchFamily="18" charset="0"/>
              <a:ea typeface="DFKai-SB" panose="03000509000000000000" pitchFamily="65" charset="-120"/>
              <a:cs typeface="Arial" charset="0"/>
            </a:endParaRPr>
          </a:p>
          <a:p>
            <a:pPr marL="571500" marR="0" lvl="0" indent="-5715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聖</a:t>
            </a:r>
            <a:r>
              <a:rPr kumimoji="1" lang="zh-TW" altLang="en-US" sz="4400" b="1" dirty="0">
                <a:solidFill>
                  <a:srgbClr val="FFFFFF"/>
                </a:solidFill>
                <a:latin typeface="Century" panose="02040604050505020304" pitchFamily="18" charset="0"/>
                <a:ea typeface="DFKai-SB" panose="03000509000000000000" pitchFamily="65" charset="-120"/>
                <a:cs typeface="Arial" charset="0"/>
              </a:rPr>
              <a:t>經的啟</a:t>
            </a: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示</a:t>
            </a:r>
            <a:endParaRPr kumimoji="1" lang="en-US" altLang="zh-TW" sz="4400" b="1" dirty="0" smtClean="0">
              <a:solidFill>
                <a:srgbClr val="FFFFFF"/>
              </a:solidFill>
              <a:latin typeface="Century" panose="02040604050505020304" pitchFamily="18" charset="0"/>
              <a:ea typeface="DFKai-SB" panose="03000509000000000000" pitchFamily="65" charset="-120"/>
              <a:cs typeface="Arial" charset="0"/>
            </a:endParaRPr>
          </a:p>
          <a:p>
            <a:pPr marL="571500" lvl="0" indent="-571500" defTabSz="914400" fontAlgn="base">
              <a:spcBef>
                <a:spcPct val="0"/>
              </a:spcBef>
              <a:spcAft>
                <a:spcPct val="0"/>
              </a:spcAft>
              <a:buFont typeface="Arial" panose="020B0604020202020204" pitchFamily="34" charset="0"/>
              <a:buChar char="•"/>
              <a:defRPr/>
            </a:pPr>
            <a:r>
              <a:rPr kumimoji="1" lang="zh-TW" altLang="en-US" sz="4400" b="1" dirty="0">
                <a:solidFill>
                  <a:srgbClr val="FFFFFF"/>
                </a:solidFill>
                <a:latin typeface="Century" panose="02040604050505020304" pitchFamily="18" charset="0"/>
                <a:ea typeface="DFKai-SB" panose="03000509000000000000" pitchFamily="65" charset="-120"/>
                <a:cs typeface="Arial" charset="0"/>
              </a:rPr>
              <a:t>藉著異夢、異</a:t>
            </a: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象</a:t>
            </a:r>
            <a:endParaRPr kumimoji="1" lang="en-US" altLang="zh-TW" sz="4400" b="1" dirty="0" smtClean="0">
              <a:solidFill>
                <a:srgbClr val="FFFFFF"/>
              </a:solidFill>
              <a:latin typeface="Century" panose="02040604050505020304" pitchFamily="18" charset="0"/>
              <a:ea typeface="DFKai-SB" panose="03000509000000000000" pitchFamily="65" charset="-120"/>
              <a:cs typeface="Arial" charset="0"/>
            </a:endParaRPr>
          </a:p>
          <a:p>
            <a:pPr marL="571500" lvl="0" indent="-571500" defTabSz="914400" fontAlgn="base">
              <a:spcBef>
                <a:spcPct val="0"/>
              </a:spcBef>
              <a:spcAft>
                <a:spcPct val="0"/>
              </a:spcAft>
              <a:buFont typeface="Arial" panose="020B0604020202020204" pitchFamily="34" charset="0"/>
              <a:buChar char="•"/>
              <a:defRPr/>
            </a:pP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靈裏覺</a:t>
            </a:r>
            <a:r>
              <a:rPr kumimoji="1" lang="zh-TW" altLang="en-US" sz="4400" b="1" dirty="0">
                <a:solidFill>
                  <a:srgbClr val="FFFFFF"/>
                </a:solidFill>
                <a:latin typeface="Century" panose="02040604050505020304" pitchFamily="18" charset="0"/>
                <a:ea typeface="DFKai-SB" panose="03000509000000000000" pitchFamily="65" charset="-120"/>
                <a:cs typeface="Arial" charset="0"/>
              </a:rPr>
              <a:t>得</a:t>
            </a: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不</a:t>
            </a:r>
            <a:r>
              <a:rPr kumimoji="1" lang="zh-TW" altLang="en-US" sz="4400" b="1" dirty="0">
                <a:solidFill>
                  <a:srgbClr val="FFFFFF"/>
                </a:solidFill>
                <a:latin typeface="Century" panose="02040604050505020304" pitchFamily="18" charset="0"/>
                <a:ea typeface="DFKai-SB" panose="03000509000000000000" pitchFamily="65" charset="-120"/>
                <a:cs typeface="Arial" charset="0"/>
              </a:rPr>
              <a:t>平</a:t>
            </a: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安</a:t>
            </a:r>
            <a:endParaRPr kumimoji="1" lang="en-US" altLang="zh-TW" sz="4400" b="1" dirty="0" smtClean="0">
              <a:solidFill>
                <a:srgbClr val="FFFFFF"/>
              </a:solidFill>
              <a:latin typeface="Century" panose="02040604050505020304" pitchFamily="18" charset="0"/>
              <a:ea typeface="DFKai-SB" panose="03000509000000000000" pitchFamily="65" charset="-120"/>
              <a:cs typeface="Arial" charset="0"/>
            </a:endParaRPr>
          </a:p>
          <a:p>
            <a:pPr marL="571500" marR="0" lvl="0" indent="-5715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先</a:t>
            </a:r>
            <a:r>
              <a:rPr kumimoji="1" lang="zh-TW" altLang="en-US" sz="4400" b="1" dirty="0">
                <a:solidFill>
                  <a:srgbClr val="FFFFFF"/>
                </a:solidFill>
                <a:latin typeface="Century" panose="02040604050505020304" pitchFamily="18" charset="0"/>
                <a:ea typeface="DFKai-SB" panose="03000509000000000000" pitchFamily="65" charset="-120"/>
                <a:cs typeface="Arial" charset="0"/>
              </a:rPr>
              <a:t>知明確的預</a:t>
            </a: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言</a:t>
            </a:r>
            <a:endParaRPr kumimoji="1" lang="en-US" altLang="zh-TW" sz="4400" b="1" dirty="0" smtClean="0">
              <a:solidFill>
                <a:srgbClr val="FFFFFF"/>
              </a:solidFill>
              <a:latin typeface="Century" panose="02040604050505020304" pitchFamily="18" charset="0"/>
              <a:ea typeface="DFKai-SB" panose="03000509000000000000" pitchFamily="65" charset="-120"/>
              <a:cs typeface="Arial" charset="0"/>
            </a:endParaRPr>
          </a:p>
          <a:p>
            <a:pPr marL="571500" marR="0" lvl="0" indent="-5715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TW" altLang="en-US" sz="4400" b="1" dirty="0" smtClean="0">
                <a:solidFill>
                  <a:srgbClr val="FFFFFF"/>
                </a:solidFill>
                <a:latin typeface="Century" panose="02040604050505020304" pitchFamily="18" charset="0"/>
                <a:ea typeface="DFKai-SB" panose="03000509000000000000" pitchFamily="65" charset="-120"/>
                <a:cs typeface="Arial" charset="0"/>
              </a:rPr>
              <a:t>缺乏共識的印證</a:t>
            </a:r>
            <a:endParaRPr kumimoji="1" lang="en-US" altLang="zh-TW" sz="1400"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22901328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8835" y="129087"/>
            <a:ext cx="9049325" cy="6386364"/>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大衛住在自己宮中，對先知拿單說：「看哪，我住在香柏木的宮中，耶和華的約櫃反在幔子裡。</a:t>
            </a:r>
            <a:r>
              <a:rPr kumimoji="1" lang="zh-TW" altLang="en-US" sz="4000" b="1" dirty="0" smtClean="0">
                <a:solidFill>
                  <a:srgbClr val="FFFFFF"/>
                </a:solidFill>
                <a:latin typeface="DFKai-SB" panose="03000509000000000000" pitchFamily="65" charset="-120"/>
                <a:ea typeface="DFKai-SB" panose="03000509000000000000" pitchFamily="65" charset="-120"/>
              </a:rPr>
              <a:t>」拿</a:t>
            </a:r>
            <a:r>
              <a:rPr kumimoji="1" lang="zh-TW" altLang="en-US" sz="4000" b="1" dirty="0">
                <a:solidFill>
                  <a:srgbClr val="FFFFFF"/>
                </a:solidFill>
                <a:latin typeface="DFKai-SB" panose="03000509000000000000" pitchFamily="65" charset="-120"/>
                <a:ea typeface="DFKai-SB" panose="03000509000000000000" pitchFamily="65" charset="-120"/>
              </a:rPr>
              <a:t>單對大衛說：「你可以照你的心意而行，因為　神與你同在。</a:t>
            </a:r>
            <a:r>
              <a:rPr kumimoji="1" lang="zh-TW" altLang="en-US" sz="4000" b="1" dirty="0" smtClean="0">
                <a:solidFill>
                  <a:srgbClr val="FFFFFF"/>
                </a:solidFill>
                <a:latin typeface="DFKai-SB" panose="03000509000000000000" pitchFamily="65" charset="-120"/>
                <a:ea typeface="DFKai-SB" panose="03000509000000000000" pitchFamily="65" charset="-120"/>
              </a:rPr>
              <a:t>」當</a:t>
            </a:r>
            <a:r>
              <a:rPr kumimoji="1" lang="zh-TW" altLang="en-US" sz="4000" b="1" dirty="0">
                <a:solidFill>
                  <a:srgbClr val="FFFFFF"/>
                </a:solidFill>
                <a:latin typeface="DFKai-SB" panose="03000509000000000000" pitchFamily="65" charset="-120"/>
                <a:ea typeface="DFKai-SB" panose="03000509000000000000" pitchFamily="65" charset="-120"/>
              </a:rPr>
              <a:t>夜，</a:t>
            </a:r>
            <a:r>
              <a:rPr kumimoji="1" lang="zh-TW" altLang="en-US" sz="2800" b="1" dirty="0">
                <a:solidFill>
                  <a:srgbClr val="FFFFFF"/>
                </a:solidFill>
                <a:latin typeface="DFKai-SB" panose="03000509000000000000" pitchFamily="65" charset="-120"/>
                <a:ea typeface="DFKai-SB" panose="03000509000000000000" pitchFamily="65" charset="-120"/>
              </a:rPr>
              <a:t>　</a:t>
            </a:r>
            <a:r>
              <a:rPr kumimoji="1" lang="zh-TW" altLang="en-US" sz="4000" b="1" dirty="0">
                <a:solidFill>
                  <a:srgbClr val="FFFFFF"/>
                </a:solidFill>
                <a:latin typeface="DFKai-SB" panose="03000509000000000000" pitchFamily="65" charset="-120"/>
                <a:ea typeface="DFKai-SB" panose="03000509000000000000" pitchFamily="65" charset="-120"/>
              </a:rPr>
              <a:t>神的話臨到拿單，說</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zh-TW" altLang="en-US" sz="4000" b="1" dirty="0">
                <a:solidFill>
                  <a:srgbClr val="FFFFFF"/>
                </a:solidFill>
                <a:latin typeface="DFKai-SB" panose="03000509000000000000" pitchFamily="65" charset="-120"/>
                <a:ea typeface="DFKai-SB" panose="03000509000000000000" pitchFamily="65" charset="-120"/>
              </a:rPr>
              <a:t>你去告訴我僕人大衛，說耶和華如此說：</a:t>
            </a:r>
            <a:r>
              <a:rPr kumimoji="1" lang="en-US" altLang="zh-TW" sz="4000" b="1" dirty="0">
                <a:solidFill>
                  <a:srgbClr val="FFFFFF"/>
                </a:solidFill>
                <a:latin typeface="DFKai-SB" panose="03000509000000000000" pitchFamily="65" charset="-120"/>
                <a:ea typeface="DFKai-SB" panose="03000509000000000000" pitchFamily="65" charset="-120"/>
              </a:rPr>
              <a:t>『</a:t>
            </a:r>
            <a:r>
              <a:rPr kumimoji="1" lang="zh-TW" altLang="en-US" sz="4000" b="1" dirty="0">
                <a:solidFill>
                  <a:srgbClr val="FFFFFF"/>
                </a:solidFill>
                <a:latin typeface="DFKai-SB" panose="03000509000000000000" pitchFamily="65" charset="-120"/>
                <a:ea typeface="DFKai-SB" panose="03000509000000000000" pitchFamily="65" charset="-120"/>
              </a:rPr>
              <a:t>你不可建造殿宇給我居住</a:t>
            </a:r>
            <a:r>
              <a:rPr kumimoji="1" lang="zh-TW" altLang="en-US" sz="4000" b="1" dirty="0" smtClean="0">
                <a:solidFill>
                  <a:srgbClr val="FFFFFF"/>
                </a:solidFill>
                <a:latin typeface="DFKai-SB" panose="03000509000000000000" pitchFamily="65" charset="-120"/>
                <a:ea typeface="DFKai-SB" panose="03000509000000000000" pitchFamily="65" charset="-120"/>
              </a:rPr>
              <a:t>。</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a:t>
            </a: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dirty="0">
                <a:solidFill>
                  <a:srgbClr val="FFFFFF"/>
                </a:solidFill>
                <a:latin typeface="DFKai-SB" pitchFamily="65" charset="-120"/>
                <a:ea typeface="DFKai-SB" pitchFamily="65" charset="-120"/>
                <a:cs typeface="Arial" charset="0"/>
              </a:rPr>
              <a:t>歷代志上</a:t>
            </a:r>
            <a:r>
              <a:rPr kumimoji="1" lang="zh-TW" altLang="en-US" sz="1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1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200" noProof="0" dirty="0" smtClean="0">
                <a:solidFill>
                  <a:srgbClr val="FFFFFF"/>
                </a:solidFill>
                <a:latin typeface="Arial" panose="020B0604020202020204" pitchFamily="34" charset="0"/>
                <a:ea typeface="DFKai-SB" pitchFamily="65" charset="-120"/>
                <a:cs typeface="Arial" panose="020B0604020202020204" pitchFamily="34" charset="0"/>
              </a:rPr>
              <a:t>1</a:t>
            </a:r>
            <a:r>
              <a:rPr kumimoji="1" lang="zh-TW" altLang="en-US" sz="3200" noProof="0" dirty="0" smtClean="0">
                <a:solidFill>
                  <a:srgbClr val="FFFFFF"/>
                </a:solidFill>
                <a:latin typeface="Arial" panose="020B0604020202020204" pitchFamily="34" charset="0"/>
                <a:ea typeface="DFKai-SB" pitchFamily="65" charset="-120"/>
                <a:cs typeface="Arial" panose="020B0604020202020204" pitchFamily="34" charset="0"/>
              </a:rPr>
              <a:t> </a:t>
            </a:r>
            <a:r>
              <a:rPr kumimoji="1" lang="en-US" altLang="zh-TW" sz="3200" dirty="0" smtClean="0">
                <a:solidFill>
                  <a:srgbClr val="FFFFFF"/>
                </a:solidFill>
                <a:latin typeface="Arial" panose="020B0604020202020204" pitchFamily="34" charset="0"/>
                <a:ea typeface="DFKai-SB" pitchFamily="65" charset="-120"/>
                <a:cs typeface="Arial" panose="020B0604020202020204" pitchFamily="34" charset="0"/>
              </a:rPr>
              <a:t>Chronicles 17:1-4</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2400" b="1" i="1" dirty="0" smtClean="0">
                <a:solidFill>
                  <a:srgbClr val="FFFFFF"/>
                </a:solidFill>
                <a:latin typeface="Century" panose="02040604050505020304" pitchFamily="18" charset="0"/>
                <a:ea typeface="DFKai-SB" pitchFamily="65" charset="-120"/>
                <a:cs typeface="Arial" charset="0"/>
              </a:rPr>
              <a:t>2</a:t>
            </a:r>
            <a:r>
              <a:rPr lang="en-US" altLang="zh-TW" sz="2800" b="1" dirty="0" smtClean="0">
                <a:solidFill>
                  <a:srgbClr val="FFFFFF"/>
                </a:solidFill>
                <a:latin typeface="Century" panose="02040604050505020304" pitchFamily="18" charset="0"/>
                <a:ea typeface="DFKai-SB" pitchFamily="65" charset="-120"/>
                <a:cs typeface="Arial" charset="0"/>
              </a:rPr>
              <a:t>  Nathan </a:t>
            </a:r>
            <a:r>
              <a:rPr lang="en-US" altLang="zh-TW" sz="2800" b="1" dirty="0">
                <a:solidFill>
                  <a:srgbClr val="FFFFFF"/>
                </a:solidFill>
                <a:latin typeface="Century" panose="02040604050505020304" pitchFamily="18" charset="0"/>
                <a:ea typeface="DFKai-SB" pitchFamily="65" charset="-120"/>
                <a:cs typeface="Arial" charset="0"/>
              </a:rPr>
              <a:t>replied to David, “Whatever you have in mind, do it, for God is with you</a:t>
            </a:r>
            <a:r>
              <a:rPr lang="en-US" altLang="zh-TW" sz="2800" b="1" dirty="0" smtClean="0">
                <a:solidFill>
                  <a:srgbClr val="FFFFFF"/>
                </a:solidFill>
                <a:latin typeface="Century" panose="02040604050505020304" pitchFamily="18" charset="0"/>
                <a:ea typeface="DFKai-SB" pitchFamily="65" charset="-120"/>
                <a:cs typeface="Arial" charset="0"/>
              </a:rPr>
              <a:t>.”  But </a:t>
            </a:r>
            <a:r>
              <a:rPr lang="en-US" altLang="zh-TW" sz="2800" b="1" dirty="0">
                <a:solidFill>
                  <a:srgbClr val="FFFFFF"/>
                </a:solidFill>
                <a:latin typeface="Century" panose="02040604050505020304" pitchFamily="18" charset="0"/>
                <a:ea typeface="DFKai-SB" pitchFamily="65" charset="-120"/>
                <a:cs typeface="Arial" charset="0"/>
              </a:rPr>
              <a:t>that night the word of God came to Nathan, saying:</a:t>
            </a:r>
            <a:endPar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1963946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8835" y="1705511"/>
            <a:ext cx="9049325" cy="92333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5400" b="1" dirty="0" smtClean="0">
                <a:solidFill>
                  <a:srgbClr val="FFFFFF"/>
                </a:solidFill>
                <a:latin typeface="Century" panose="02040604050505020304" pitchFamily="18" charset="0"/>
                <a:ea typeface="DFKai-SB" panose="03000509000000000000" pitchFamily="65" charset="-120"/>
                <a:cs typeface="Arial" charset="0"/>
              </a:rPr>
              <a:t>聖</a:t>
            </a:r>
            <a:r>
              <a:rPr kumimoji="1" lang="zh-TW" altLang="en-US" sz="5400" b="1" dirty="0">
                <a:solidFill>
                  <a:srgbClr val="FFFFFF"/>
                </a:solidFill>
                <a:latin typeface="Century" panose="02040604050505020304" pitchFamily="18" charset="0"/>
                <a:ea typeface="DFKai-SB" panose="03000509000000000000" pitchFamily="65" charset="-120"/>
                <a:cs typeface="Arial" charset="0"/>
              </a:rPr>
              <a:t>靈</a:t>
            </a:r>
            <a:r>
              <a:rPr kumimoji="1" lang="en-US" altLang="zh-TW" sz="5400" b="1" dirty="0">
                <a:solidFill>
                  <a:srgbClr val="FFFFFF"/>
                </a:solidFill>
                <a:latin typeface="Century" panose="02040604050505020304" pitchFamily="18" charset="0"/>
                <a:ea typeface="DFKai-SB" panose="03000509000000000000" pitchFamily="65" charset="-120"/>
                <a:cs typeface="Arial" charset="0"/>
              </a:rPr>
              <a:t>『</a:t>
            </a:r>
            <a:r>
              <a:rPr kumimoji="1" lang="zh-TW" altLang="en-US" sz="5400" b="1" dirty="0">
                <a:solidFill>
                  <a:srgbClr val="FFFFFF"/>
                </a:solidFill>
                <a:latin typeface="Century" panose="02040604050505020304" pitchFamily="18" charset="0"/>
                <a:ea typeface="DFKai-SB" panose="03000509000000000000" pitchFamily="65" charset="-120"/>
                <a:cs typeface="Arial" charset="0"/>
              </a:rPr>
              <a:t>為何</a:t>
            </a:r>
            <a:r>
              <a:rPr kumimoji="1" lang="en-US" altLang="zh-TW" sz="5400" b="1" dirty="0">
                <a:solidFill>
                  <a:srgbClr val="FFFFFF"/>
                </a:solidFill>
                <a:latin typeface="Century" panose="02040604050505020304" pitchFamily="18" charset="0"/>
                <a:ea typeface="DFKai-SB" panose="03000509000000000000" pitchFamily="65" charset="-120"/>
                <a:cs typeface="Arial" charset="0"/>
              </a:rPr>
              <a:t>』</a:t>
            </a:r>
            <a:r>
              <a:rPr kumimoji="1" lang="zh-TW" altLang="en-US" sz="5400" b="1" dirty="0">
                <a:solidFill>
                  <a:srgbClr val="FFFFFF"/>
                </a:solidFill>
                <a:latin typeface="Century" panose="02040604050505020304" pitchFamily="18" charset="0"/>
                <a:ea typeface="DFKai-SB" panose="03000509000000000000" pitchFamily="65" charset="-120"/>
                <a:cs typeface="Arial" charset="0"/>
              </a:rPr>
              <a:t>禁止呢</a:t>
            </a:r>
            <a:r>
              <a:rPr kumimoji="1" lang="zh-TW" altLang="en-US" sz="5400" b="1" dirty="0" smtClean="0">
                <a:solidFill>
                  <a:srgbClr val="FFFFFF"/>
                </a:solidFill>
                <a:latin typeface="Century" panose="02040604050505020304" pitchFamily="18" charset="0"/>
                <a:ea typeface="DFKai-SB" panose="03000509000000000000" pitchFamily="65" charset="-120"/>
                <a:cs typeface="Arial" charset="0"/>
              </a:rPr>
              <a:t>？</a:t>
            </a:r>
            <a:endParaRPr kumimoji="1" lang="en-US" altLang="zh-TW" b="1" i="0" u="none" strike="noStrike" kern="1200" cap="none" spc="0" normalizeH="0" baseline="0" noProof="0" dirty="0" smtClean="0">
              <a:ln>
                <a:noFill/>
              </a:ln>
              <a:solidFill>
                <a:srgbClr val="FFFFFF"/>
              </a:solidFill>
              <a:effectLst/>
              <a:uLnTx/>
              <a:uFillTx/>
              <a:latin typeface="Century" panose="02040604050505020304" pitchFamily="18" charset="0"/>
              <a:ea typeface="DFKai-SB" panose="03000509000000000000" pitchFamily="65" charset="-120"/>
              <a:cs typeface="Arial" charset="0"/>
            </a:endParaRPr>
          </a:p>
        </p:txBody>
      </p:sp>
    </p:spTree>
    <p:extLst>
      <p:ext uri="{BB962C8B-B14F-4D97-AF65-F5344CB8AC3E}">
        <p14:creationId xmlns:p14="http://schemas.microsoft.com/office/powerpoint/2010/main" val="24278106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8835" y="299272"/>
            <a:ext cx="9049325" cy="5878532"/>
          </a:xfrm>
          <a:prstGeom prst="rect">
            <a:avLst/>
          </a:prstGeom>
        </p:spPr>
        <p:txBody>
          <a:bodyPr wrap="square">
            <a:spAutoFit/>
          </a:bodyPr>
          <a:lstStyle/>
          <a:p>
            <a:pPr lvl="0" defTabSz="914400" fontAlgn="base">
              <a:spcBef>
                <a:spcPct val="0"/>
              </a:spcBef>
              <a:spcAft>
                <a:spcPct val="0"/>
              </a:spcAft>
              <a:defRPr/>
            </a:pPr>
            <a:r>
              <a:rPr kumimoji="1" lang="zh-TW" altLang="en-US" sz="4000" b="1" dirty="0">
                <a:solidFill>
                  <a:srgbClr val="FFFFFF"/>
                </a:solidFill>
                <a:latin typeface="DFKai-SB" panose="03000509000000000000" pitchFamily="65" charset="-120"/>
                <a:ea typeface="DFKai-SB" panose="03000509000000000000" pitchFamily="65" charset="-120"/>
              </a:rPr>
              <a:t>重啟（實體）聚會後，你發現沒有在教會看到某些人的身影嗎？他們是誰？為何他們不再上教會</a:t>
            </a:r>
            <a:r>
              <a:rPr kumimoji="1" lang="zh-TW" altLang="en-US" sz="4000" b="1" dirty="0" smtClean="0">
                <a:solidFill>
                  <a:srgbClr val="FFFFFF"/>
                </a:solidFill>
                <a:latin typeface="DFKai-SB" panose="03000509000000000000" pitchFamily="65" charset="-120"/>
                <a:ea typeface="DFKai-SB" panose="03000509000000000000" pitchFamily="65" charset="-120"/>
              </a:rPr>
              <a:t>？</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1" lang="en-US" altLang="zh-TW" sz="4000" b="1" dirty="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zh-TW" altLang="en-US" sz="4000" b="1" dirty="0" smtClean="0">
                <a:solidFill>
                  <a:srgbClr val="FFFFFF"/>
                </a:solidFill>
                <a:latin typeface="DFKai-SB" panose="03000509000000000000" pitchFamily="65" charset="-120"/>
                <a:ea typeface="DFKai-SB" panose="03000509000000000000" pitchFamily="65" charset="-120"/>
              </a:rPr>
              <a:t>後</a:t>
            </a:r>
            <a:r>
              <a:rPr kumimoji="1" lang="zh-TW" altLang="en-US" sz="4000" b="1" dirty="0">
                <a:solidFill>
                  <a:srgbClr val="FFFFFF"/>
                </a:solidFill>
                <a:latin typeface="DFKai-SB" panose="03000509000000000000" pitchFamily="65" charset="-120"/>
                <a:ea typeface="DFKai-SB" panose="03000509000000000000" pitchFamily="65" charset="-120"/>
              </a:rPr>
              <a:t>疫情時代，</a:t>
            </a:r>
            <a:r>
              <a:rPr kumimoji="1" lang="en-US" altLang="zh-TW" sz="4000" b="1" dirty="0" smtClean="0">
                <a:solidFill>
                  <a:srgbClr val="FFFFFF"/>
                </a:solidFill>
                <a:latin typeface="DFKai-SB" panose="03000509000000000000" pitchFamily="65" charset="-120"/>
                <a:ea typeface="DFKai-SB" panose="03000509000000000000" pitchFamily="65" charset="-120"/>
              </a:rPr>
              <a:t>20-30%</a:t>
            </a:r>
            <a:r>
              <a:rPr kumimoji="1" lang="en-US" altLang="zh-TW" sz="800" b="1" dirty="0" smtClean="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的</a:t>
            </a:r>
            <a:r>
              <a:rPr kumimoji="1" lang="zh-TW" altLang="en-US" sz="4000" b="1" dirty="0">
                <a:solidFill>
                  <a:srgbClr val="FFFFFF"/>
                </a:solidFill>
                <a:latin typeface="DFKai-SB" panose="03000509000000000000" pitchFamily="65" charset="-120"/>
                <a:ea typeface="DFKai-SB" panose="03000509000000000000" pitchFamily="65" charset="-120"/>
              </a:rPr>
              <a:t>會友不再到教會聚會</a:t>
            </a:r>
            <a:r>
              <a:rPr kumimoji="1" lang="en-US" altLang="zh-TW" sz="4000" b="1" dirty="0">
                <a:solidFill>
                  <a:srgbClr val="FFFFFF"/>
                </a:solidFill>
                <a:latin typeface="DFKai-SB" panose="03000509000000000000" pitchFamily="65" charset="-120"/>
                <a:ea typeface="DFKai-SB" panose="03000509000000000000" pitchFamily="65" charset="-120"/>
              </a:rPr>
              <a:t>!?</a:t>
            </a:r>
            <a:r>
              <a:rPr kumimoji="1" lang="zh-TW" altLang="en-US" sz="2000" b="1" dirty="0">
                <a:solidFill>
                  <a:srgbClr val="FFFFFF"/>
                </a:solidFill>
                <a:latin typeface="DFKai-SB" panose="03000509000000000000" pitchFamily="65" charset="-120"/>
                <a:ea typeface="DFKai-SB" panose="03000509000000000000" pitchFamily="65" charset="-120"/>
              </a:rPr>
              <a:t>　</a:t>
            </a:r>
            <a:r>
              <a:rPr kumimoji="1" lang="zh-TW" altLang="en-US" sz="2000" b="1" dirty="0" smtClean="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湯</a:t>
            </a:r>
            <a:r>
              <a:rPr kumimoji="1" lang="zh-TW" altLang="en-US" sz="4000" b="1" dirty="0">
                <a:solidFill>
                  <a:srgbClr val="FFFFFF"/>
                </a:solidFill>
                <a:latin typeface="DFKai-SB" panose="03000509000000000000" pitchFamily="65" charset="-120"/>
                <a:ea typeface="DFKai-SB" panose="03000509000000000000" pitchFamily="65" charset="-120"/>
              </a:rPr>
              <a:t>姆．雷納</a:t>
            </a:r>
            <a:r>
              <a:rPr kumimoji="1" lang="zh-TW" altLang="en-US" sz="3200" b="1" dirty="0">
                <a:solidFill>
                  <a:srgbClr val="FFFFFF"/>
                </a:solidFill>
                <a:latin typeface="Century" panose="02040604050505020304" pitchFamily="18" charset="0"/>
                <a:ea typeface="DFKai-SB" panose="03000509000000000000" pitchFamily="65" charset="-120"/>
              </a:rPr>
              <a:t>（</a:t>
            </a:r>
            <a:r>
              <a:rPr kumimoji="1" lang="en-US" altLang="zh-TW" sz="3200" b="1" dirty="0">
                <a:solidFill>
                  <a:srgbClr val="FFFFFF"/>
                </a:solidFill>
                <a:latin typeface="Century" panose="02040604050505020304" pitchFamily="18" charset="0"/>
                <a:ea typeface="DFKai-SB" panose="03000509000000000000" pitchFamily="65" charset="-120"/>
              </a:rPr>
              <a:t>Thom S. Rainer</a:t>
            </a:r>
            <a:r>
              <a:rPr kumimoji="1" lang="zh-TW" altLang="en-US" sz="3200" b="1" dirty="0">
                <a:solidFill>
                  <a:srgbClr val="FFFFFF"/>
                </a:solidFill>
                <a:latin typeface="Century" panose="02040604050505020304" pitchFamily="18" charset="0"/>
                <a:ea typeface="DFKai-SB" panose="03000509000000000000" pitchFamily="65" charset="-120"/>
              </a:rPr>
              <a:t>）</a:t>
            </a:r>
            <a:r>
              <a:rPr kumimoji="1" lang="zh-TW" altLang="en-US" sz="4000" b="1" dirty="0">
                <a:solidFill>
                  <a:srgbClr val="FFFFFF"/>
                </a:solidFill>
                <a:latin typeface="DFKai-SB" panose="03000509000000000000" pitchFamily="65" charset="-120"/>
                <a:ea typeface="DFKai-SB" panose="03000509000000000000" pitchFamily="65" charset="-120"/>
              </a:rPr>
              <a:t>牧師歸納出</a:t>
            </a:r>
            <a:r>
              <a:rPr kumimoji="1" lang="zh-TW" altLang="en-US" sz="4000" b="1" dirty="0" smtClean="0">
                <a:solidFill>
                  <a:srgbClr val="FFFFFF"/>
                </a:solidFill>
                <a:latin typeface="DFKai-SB" panose="03000509000000000000" pitchFamily="65" charset="-120"/>
                <a:ea typeface="DFKai-SB" panose="03000509000000000000" pitchFamily="65" charset="-120"/>
              </a:rPr>
              <a:t>是</a:t>
            </a:r>
            <a:r>
              <a:rPr kumimoji="1" lang="zh-TW" altLang="en-US" sz="800" b="1" dirty="0" smtClean="0">
                <a:solidFill>
                  <a:srgbClr val="FFFFFF"/>
                </a:solidFill>
                <a:latin typeface="DFKai-SB" panose="03000509000000000000" pitchFamily="65" charset="-120"/>
                <a:ea typeface="DFKai-SB" panose="03000509000000000000" pitchFamily="65" charset="-120"/>
              </a:rPr>
              <a:t> </a:t>
            </a:r>
            <a:r>
              <a:rPr kumimoji="1" lang="en-US" altLang="zh-TW" sz="4000" b="1" dirty="0" smtClean="0">
                <a:solidFill>
                  <a:srgbClr val="FFFFFF"/>
                </a:solidFill>
                <a:latin typeface="DFKai-SB" panose="03000509000000000000" pitchFamily="65" charset="-120"/>
                <a:ea typeface="DFKai-SB" panose="03000509000000000000" pitchFamily="65" charset="-120"/>
              </a:rPr>
              <a:t>5</a:t>
            </a:r>
            <a:r>
              <a:rPr kumimoji="1" lang="en-US" altLang="zh-TW" sz="800" b="1" dirty="0" smtClean="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種人</a:t>
            </a:r>
            <a:endParaRPr kumimoji="1" lang="en-US" altLang="zh-TW" sz="4000" b="1" dirty="0" smtClean="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endParaRPr kumimoji="1"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endParaRPr>
          </a:p>
        </p:txBody>
      </p:sp>
    </p:spTree>
    <p:extLst>
      <p:ext uri="{BB962C8B-B14F-4D97-AF65-F5344CB8AC3E}">
        <p14:creationId xmlns:p14="http://schemas.microsoft.com/office/powerpoint/2010/main" val="26726147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86" y="0"/>
            <a:ext cx="12150827" cy="6858000"/>
          </a:xfrm>
          <a:prstGeom prst="rect">
            <a:avLst/>
          </a:prstGeom>
        </p:spPr>
      </p:pic>
    </p:spTree>
    <p:extLst>
      <p:ext uri="{BB962C8B-B14F-4D97-AF65-F5344CB8AC3E}">
        <p14:creationId xmlns:p14="http://schemas.microsoft.com/office/powerpoint/2010/main" val="4036479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00" y="0"/>
            <a:ext cx="12142399" cy="6858000"/>
          </a:xfrm>
          <a:prstGeom prst="rect">
            <a:avLst/>
          </a:prstGeom>
        </p:spPr>
      </p:pic>
    </p:spTree>
    <p:extLst>
      <p:ext uri="{BB962C8B-B14F-4D97-AF65-F5344CB8AC3E}">
        <p14:creationId xmlns:p14="http://schemas.microsoft.com/office/powerpoint/2010/main" val="28157197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2"/>
            <a:ext cx="12192000" cy="6858000"/>
          </a:xfrm>
          <a:prstGeom prst="rect">
            <a:avLst/>
          </a:prstGeom>
        </p:spPr>
      </p:pic>
      <p:sp>
        <p:nvSpPr>
          <p:cNvPr id="3" name="TextBox 2"/>
          <p:cNvSpPr txBox="1"/>
          <p:nvPr/>
        </p:nvSpPr>
        <p:spPr>
          <a:xfrm>
            <a:off x="1238035" y="6079306"/>
            <a:ext cx="2917861" cy="707886"/>
          </a:xfrm>
          <a:prstGeom prst="rect">
            <a:avLst/>
          </a:prstGeom>
          <a:noFill/>
        </p:spPr>
        <p:txBody>
          <a:bodyPr wrap="square" rtlCol="0">
            <a:spAutoFit/>
          </a:bodyPr>
          <a:lstStyle/>
          <a:p>
            <a:pPr algn="ctr"/>
            <a:r>
              <a:rPr lang="en-US" altLang="zh-TW" sz="4000" b="1" dirty="0" smtClean="0">
                <a:solidFill>
                  <a:srgbClr val="C00000"/>
                </a:solidFill>
              </a:rPr>
              <a:t>1946-1964</a:t>
            </a:r>
            <a:endParaRPr lang="en-US" sz="4000" b="1" dirty="0">
              <a:solidFill>
                <a:srgbClr val="C00000"/>
              </a:solidFill>
            </a:endParaRPr>
          </a:p>
        </p:txBody>
      </p:sp>
      <p:sp>
        <p:nvSpPr>
          <p:cNvPr id="4" name="Rectangle 3"/>
          <p:cNvSpPr/>
          <p:nvPr/>
        </p:nvSpPr>
        <p:spPr>
          <a:xfrm>
            <a:off x="4921321" y="6086585"/>
            <a:ext cx="2922998" cy="707886"/>
          </a:xfrm>
          <a:prstGeom prst="rect">
            <a:avLst/>
          </a:prstGeom>
        </p:spPr>
        <p:txBody>
          <a:bodyPr wrap="square">
            <a:spAutoFit/>
          </a:bodyPr>
          <a:lstStyle/>
          <a:p>
            <a:pPr lvl="0" algn="ctr"/>
            <a:r>
              <a:rPr lang="en-US" altLang="zh-TW" sz="4000" b="1" dirty="0" smtClean="0">
                <a:solidFill>
                  <a:srgbClr val="C00000"/>
                </a:solidFill>
              </a:rPr>
              <a:t>1965-1980</a:t>
            </a:r>
            <a:endParaRPr lang="en-US" sz="4000" b="1" dirty="0">
              <a:solidFill>
                <a:srgbClr val="C00000"/>
              </a:solidFill>
            </a:endParaRPr>
          </a:p>
        </p:txBody>
      </p:sp>
      <p:sp>
        <p:nvSpPr>
          <p:cNvPr id="5" name="Rectangle 4"/>
          <p:cNvSpPr/>
          <p:nvPr/>
        </p:nvSpPr>
        <p:spPr>
          <a:xfrm>
            <a:off x="8510427" y="6078454"/>
            <a:ext cx="3015464" cy="707886"/>
          </a:xfrm>
          <a:prstGeom prst="rect">
            <a:avLst/>
          </a:prstGeom>
        </p:spPr>
        <p:txBody>
          <a:bodyPr wrap="square">
            <a:spAutoFit/>
          </a:bodyPr>
          <a:lstStyle/>
          <a:p>
            <a:pPr lvl="0" algn="ctr"/>
            <a:r>
              <a:rPr lang="en-US" altLang="zh-TW" sz="4000" b="1" dirty="0" smtClean="0">
                <a:solidFill>
                  <a:srgbClr val="C00000"/>
                </a:solidFill>
              </a:rPr>
              <a:t>1981-1996</a:t>
            </a:r>
            <a:endParaRPr lang="en-US" sz="4000" b="1" dirty="0">
              <a:solidFill>
                <a:srgbClr val="C00000"/>
              </a:solidFill>
            </a:endParaRPr>
          </a:p>
        </p:txBody>
      </p:sp>
    </p:spTree>
    <p:extLst>
      <p:ext uri="{BB962C8B-B14F-4D97-AF65-F5344CB8AC3E}">
        <p14:creationId xmlns:p14="http://schemas.microsoft.com/office/powerpoint/2010/main" val="19270388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60" y="0"/>
            <a:ext cx="12227960" cy="6858000"/>
          </a:xfrm>
          <a:prstGeom prst="rect">
            <a:avLst/>
          </a:prstGeom>
        </p:spPr>
      </p:pic>
      <p:sp>
        <p:nvSpPr>
          <p:cNvPr id="3" name="Rectangle 2"/>
          <p:cNvSpPr/>
          <p:nvPr/>
        </p:nvSpPr>
        <p:spPr>
          <a:xfrm>
            <a:off x="354458" y="5448387"/>
            <a:ext cx="2605240" cy="646331"/>
          </a:xfrm>
          <a:prstGeom prst="rect">
            <a:avLst/>
          </a:prstGeom>
        </p:spPr>
        <p:txBody>
          <a:bodyPr wrap="square">
            <a:spAutoFit/>
          </a:bodyPr>
          <a:lstStyle/>
          <a:p>
            <a:pPr lvl="0" algn="ctr"/>
            <a:r>
              <a:rPr lang="en-US" altLang="zh-TW" sz="3600" b="1" dirty="0">
                <a:solidFill>
                  <a:srgbClr val="C00000"/>
                </a:solidFill>
              </a:rPr>
              <a:t>1946-1964</a:t>
            </a:r>
            <a:endParaRPr lang="en-US" sz="3600" b="1" dirty="0">
              <a:solidFill>
                <a:srgbClr val="C00000"/>
              </a:solidFill>
            </a:endParaRPr>
          </a:p>
        </p:txBody>
      </p:sp>
      <p:sp>
        <p:nvSpPr>
          <p:cNvPr id="4" name="Rectangle 3"/>
          <p:cNvSpPr/>
          <p:nvPr/>
        </p:nvSpPr>
        <p:spPr>
          <a:xfrm>
            <a:off x="421270" y="4513395"/>
            <a:ext cx="2390399" cy="646331"/>
          </a:xfrm>
          <a:prstGeom prst="rect">
            <a:avLst/>
          </a:prstGeom>
        </p:spPr>
        <p:txBody>
          <a:bodyPr wrap="none">
            <a:spAutoFit/>
          </a:bodyPr>
          <a:lstStyle/>
          <a:p>
            <a:pPr lvl="0" algn="ctr"/>
            <a:r>
              <a:rPr lang="en-US" altLang="zh-TW" sz="3600" b="1" dirty="0" smtClean="0">
                <a:solidFill>
                  <a:srgbClr val="C00000"/>
                </a:solidFill>
              </a:rPr>
              <a:t>1965-1980</a:t>
            </a:r>
            <a:endParaRPr lang="en-US" sz="3600" b="1" dirty="0">
              <a:solidFill>
                <a:srgbClr val="C00000"/>
              </a:solidFill>
            </a:endParaRPr>
          </a:p>
        </p:txBody>
      </p:sp>
      <p:sp>
        <p:nvSpPr>
          <p:cNvPr id="5" name="Rectangle 4"/>
          <p:cNvSpPr/>
          <p:nvPr/>
        </p:nvSpPr>
        <p:spPr>
          <a:xfrm>
            <a:off x="421271" y="3578403"/>
            <a:ext cx="2390399" cy="646331"/>
          </a:xfrm>
          <a:prstGeom prst="rect">
            <a:avLst/>
          </a:prstGeom>
        </p:spPr>
        <p:txBody>
          <a:bodyPr wrap="none">
            <a:spAutoFit/>
          </a:bodyPr>
          <a:lstStyle/>
          <a:p>
            <a:pPr lvl="0" algn="ctr"/>
            <a:r>
              <a:rPr lang="en-US" altLang="zh-TW" sz="3600" b="1" dirty="0" smtClean="0">
                <a:solidFill>
                  <a:srgbClr val="C00000"/>
                </a:solidFill>
              </a:rPr>
              <a:t>1981-1996</a:t>
            </a:r>
            <a:endParaRPr lang="en-US" sz="3600" b="1" dirty="0">
              <a:solidFill>
                <a:srgbClr val="C00000"/>
              </a:solidFill>
            </a:endParaRPr>
          </a:p>
        </p:txBody>
      </p:sp>
      <p:sp>
        <p:nvSpPr>
          <p:cNvPr id="6" name="Rectangle 5"/>
          <p:cNvSpPr/>
          <p:nvPr/>
        </p:nvSpPr>
        <p:spPr>
          <a:xfrm>
            <a:off x="421270" y="2656725"/>
            <a:ext cx="2390399" cy="646331"/>
          </a:xfrm>
          <a:prstGeom prst="rect">
            <a:avLst/>
          </a:prstGeom>
        </p:spPr>
        <p:txBody>
          <a:bodyPr wrap="none">
            <a:spAutoFit/>
          </a:bodyPr>
          <a:lstStyle/>
          <a:p>
            <a:pPr lvl="0" algn="ctr"/>
            <a:r>
              <a:rPr lang="en-US" altLang="zh-TW" sz="3600" b="1" dirty="0" smtClean="0">
                <a:solidFill>
                  <a:srgbClr val="C00000"/>
                </a:solidFill>
              </a:rPr>
              <a:t>1997-2014</a:t>
            </a:r>
            <a:endParaRPr lang="en-US" sz="3600" b="1" dirty="0">
              <a:solidFill>
                <a:srgbClr val="C00000"/>
              </a:solidFill>
            </a:endParaRPr>
          </a:p>
        </p:txBody>
      </p:sp>
    </p:spTree>
    <p:extLst>
      <p:ext uri="{BB962C8B-B14F-4D97-AF65-F5344CB8AC3E}">
        <p14:creationId xmlns:p14="http://schemas.microsoft.com/office/powerpoint/2010/main" val="20914743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5" y="0"/>
            <a:ext cx="12169589" cy="6858000"/>
          </a:xfrm>
          <a:prstGeom prst="rect">
            <a:avLst/>
          </a:prstGeom>
        </p:spPr>
      </p:pic>
      <p:sp>
        <p:nvSpPr>
          <p:cNvPr id="3" name="TextBox 2"/>
          <p:cNvSpPr txBox="1"/>
          <p:nvPr/>
        </p:nvSpPr>
        <p:spPr>
          <a:xfrm>
            <a:off x="904126" y="590765"/>
            <a:ext cx="9144000" cy="1200329"/>
          </a:xfrm>
          <a:prstGeom prst="rect">
            <a:avLst/>
          </a:prstGeom>
          <a:noFill/>
        </p:spPr>
        <p:txBody>
          <a:bodyPr wrap="square" rtlCol="0">
            <a:spAutoFit/>
          </a:bodyPr>
          <a:lstStyle/>
          <a:p>
            <a:r>
              <a:rPr lang="zh-TW" altLang="en-US" sz="3600" b="1" dirty="0" smtClean="0"/>
              <a:t>*** 較年青的族群多半期望教會提供 </a:t>
            </a:r>
            <a:r>
              <a:rPr lang="en-US" altLang="zh-TW" sz="3600" b="1" dirty="0" smtClean="0"/>
              <a:t>Hybrid </a:t>
            </a:r>
            <a:r>
              <a:rPr lang="zh-TW" altLang="en-US" sz="3600" b="1" dirty="0" smtClean="0"/>
              <a:t>混合進行的聚會方式</a:t>
            </a:r>
            <a:endParaRPr lang="en-US" sz="3600" b="1" dirty="0"/>
          </a:p>
        </p:txBody>
      </p:sp>
    </p:spTree>
    <p:extLst>
      <p:ext uri="{BB962C8B-B14F-4D97-AF65-F5344CB8AC3E}">
        <p14:creationId xmlns:p14="http://schemas.microsoft.com/office/powerpoint/2010/main" val="37848023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04234"/>
          </a:xfrm>
          <a:prstGeom prst="rect">
            <a:avLst/>
          </a:prstGeom>
        </p:spPr>
      </p:pic>
    </p:spTree>
    <p:extLst>
      <p:ext uri="{BB962C8B-B14F-4D97-AF65-F5344CB8AC3E}">
        <p14:creationId xmlns:p14="http://schemas.microsoft.com/office/powerpoint/2010/main" val="19585683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7911" y="0"/>
            <a:ext cx="9134509" cy="5774076"/>
          </a:xfrm>
          <a:prstGeom prst="rect">
            <a:avLst/>
          </a:prstGeom>
        </p:spPr>
      </p:pic>
      <p:sp>
        <p:nvSpPr>
          <p:cNvPr id="4" name="TextBox 3"/>
          <p:cNvSpPr txBox="1"/>
          <p:nvPr/>
        </p:nvSpPr>
        <p:spPr>
          <a:xfrm>
            <a:off x="1119883" y="5835721"/>
            <a:ext cx="9924836" cy="707886"/>
          </a:xfrm>
          <a:prstGeom prst="rect">
            <a:avLst/>
          </a:prstGeom>
          <a:noFill/>
        </p:spPr>
        <p:txBody>
          <a:bodyPr wrap="square" rtlCol="0">
            <a:spAutoFit/>
          </a:bodyPr>
          <a:lstStyle/>
          <a:p>
            <a:pPr algn="ctr"/>
            <a:r>
              <a:rPr lang="en-US" sz="4000" b="1" dirty="0" smtClean="0">
                <a:solidFill>
                  <a:schemeClr val="bg1"/>
                </a:solidFill>
                <a:latin typeface="Yu Gothic UI Semibold" panose="020B0700000000000000" pitchFamily="34" charset="-128"/>
                <a:ea typeface="Yu Gothic UI Semibold" panose="020B0700000000000000" pitchFamily="34" charset="-128"/>
              </a:rPr>
              <a:t>1.</a:t>
            </a:r>
            <a:r>
              <a:rPr lang="zh-TW" altLang="en-US" sz="4000" b="1" dirty="0" smtClean="0">
                <a:solidFill>
                  <a:schemeClr val="bg1"/>
                </a:solidFill>
                <a:latin typeface="Yu Gothic UI Semibold" panose="020B0700000000000000" pitchFamily="34" charset="-128"/>
                <a:ea typeface="Yu Gothic UI Semibold" panose="020B0700000000000000" pitchFamily="34" charset="-128"/>
              </a:rPr>
              <a:t>人</a:t>
            </a:r>
            <a:r>
              <a:rPr lang="zh-TW" altLang="en-US" sz="4000" b="1" dirty="0">
                <a:solidFill>
                  <a:schemeClr val="bg1"/>
                </a:solidFill>
                <a:latin typeface="Yu Gothic UI Semibold" panose="020B0700000000000000" pitchFamily="34" charset="-128"/>
                <a:ea typeface="Yu Gothic UI Semibold" panose="020B0700000000000000" pitchFamily="34" charset="-128"/>
              </a:rPr>
              <a:t>際關係 </a:t>
            </a:r>
            <a:r>
              <a:rPr lang="zh-TW" altLang="en-US" sz="4000" b="1" dirty="0" smtClean="0">
                <a:solidFill>
                  <a:schemeClr val="bg1"/>
                </a:solidFill>
                <a:latin typeface="Yu Gothic UI Semibold" panose="020B0700000000000000" pitchFamily="34" charset="-128"/>
                <a:ea typeface="Yu Gothic UI Semibold" panose="020B0700000000000000" pitchFamily="34" charset="-128"/>
              </a:rPr>
              <a:t> </a:t>
            </a:r>
            <a:r>
              <a:rPr lang="en-US" altLang="zh-TW" sz="4000" b="1" dirty="0" smtClean="0">
                <a:solidFill>
                  <a:schemeClr val="bg1"/>
                </a:solidFill>
                <a:latin typeface="Yu Gothic UI Semibold" panose="020B0700000000000000" pitchFamily="34" charset="-128"/>
                <a:ea typeface="Yu Gothic UI Semibold" panose="020B0700000000000000" pitchFamily="34" charset="-128"/>
              </a:rPr>
              <a:t>2.</a:t>
            </a:r>
            <a:r>
              <a:rPr lang="zh-TW" altLang="en-US" sz="4000" b="1" dirty="0" smtClean="0">
                <a:solidFill>
                  <a:schemeClr val="bg1"/>
                </a:solidFill>
                <a:latin typeface="Yu Gothic UI Semibold" panose="020B0700000000000000" pitchFamily="34" charset="-128"/>
                <a:ea typeface="Yu Gothic UI Semibold" panose="020B0700000000000000" pitchFamily="34" charset="-128"/>
              </a:rPr>
              <a:t>信</a:t>
            </a:r>
            <a:r>
              <a:rPr lang="zh-TW" altLang="en-US" sz="4000" b="1" dirty="0">
                <a:solidFill>
                  <a:schemeClr val="bg1"/>
                </a:solidFill>
                <a:latin typeface="Yu Gothic UI Semibold" panose="020B0700000000000000" pitchFamily="34" charset="-128"/>
                <a:ea typeface="Yu Gothic UI Semibold" panose="020B0700000000000000" pitchFamily="34" charset="-128"/>
              </a:rPr>
              <a:t>仰 </a:t>
            </a:r>
            <a:r>
              <a:rPr lang="zh-TW" altLang="en-US" sz="4000" b="1" dirty="0" smtClean="0">
                <a:solidFill>
                  <a:schemeClr val="bg1"/>
                </a:solidFill>
                <a:latin typeface="Yu Gothic UI Semibold" panose="020B0700000000000000" pitchFamily="34" charset="-128"/>
                <a:ea typeface="Yu Gothic UI Semibold" panose="020B0700000000000000" pitchFamily="34" charset="-128"/>
              </a:rPr>
              <a:t> </a:t>
            </a:r>
            <a:r>
              <a:rPr lang="en-US" altLang="zh-TW" sz="4000" b="1" dirty="0" smtClean="0">
                <a:solidFill>
                  <a:schemeClr val="bg1"/>
                </a:solidFill>
                <a:latin typeface="Yu Gothic UI Semibold" panose="020B0700000000000000" pitchFamily="34" charset="-128"/>
                <a:ea typeface="Yu Gothic UI Semibold" panose="020B0700000000000000" pitchFamily="34" charset="-128"/>
              </a:rPr>
              <a:t>3.</a:t>
            </a:r>
            <a:r>
              <a:rPr lang="zh-TW" altLang="en-US" sz="4000" b="1" dirty="0" smtClean="0">
                <a:solidFill>
                  <a:schemeClr val="bg1"/>
                </a:solidFill>
                <a:latin typeface="Yu Gothic UI Semibold" panose="020B0700000000000000" pitchFamily="34" charset="-128"/>
                <a:ea typeface="Yu Gothic UI Semibold" panose="020B0700000000000000" pitchFamily="34" charset="-128"/>
              </a:rPr>
              <a:t>工</a:t>
            </a:r>
            <a:r>
              <a:rPr lang="zh-TW" altLang="en-US" sz="4000" b="1" dirty="0">
                <a:solidFill>
                  <a:schemeClr val="bg1"/>
                </a:solidFill>
                <a:latin typeface="Yu Gothic UI Semibold" panose="020B0700000000000000" pitchFamily="34" charset="-128"/>
                <a:ea typeface="Yu Gothic UI Semibold" panose="020B0700000000000000" pitchFamily="34" charset="-128"/>
              </a:rPr>
              <a:t>作  </a:t>
            </a:r>
            <a:r>
              <a:rPr lang="en-US" altLang="zh-TW" sz="4000" b="1" dirty="0" smtClean="0">
                <a:solidFill>
                  <a:schemeClr val="bg1"/>
                </a:solidFill>
                <a:latin typeface="Yu Gothic UI Semibold" panose="020B0700000000000000" pitchFamily="34" charset="-128"/>
                <a:ea typeface="Yu Gothic UI Semibold" panose="020B0700000000000000" pitchFamily="34" charset="-128"/>
              </a:rPr>
              <a:t>4.</a:t>
            </a:r>
            <a:r>
              <a:rPr lang="zh-TW" altLang="en-US" sz="4000" b="1" dirty="0" smtClean="0">
                <a:solidFill>
                  <a:schemeClr val="bg1"/>
                </a:solidFill>
                <a:latin typeface="Yu Gothic UI Semibold" panose="020B0700000000000000" pitchFamily="34" charset="-128"/>
                <a:ea typeface="Yu Gothic UI Semibold" panose="020B0700000000000000" pitchFamily="34" charset="-128"/>
              </a:rPr>
              <a:t>財</a:t>
            </a:r>
            <a:r>
              <a:rPr lang="zh-TW" altLang="en-US" sz="4000" b="1" dirty="0">
                <a:solidFill>
                  <a:schemeClr val="bg1"/>
                </a:solidFill>
                <a:latin typeface="Yu Gothic UI Semibold" panose="020B0700000000000000" pitchFamily="34" charset="-128"/>
                <a:ea typeface="Yu Gothic UI Semibold" panose="020B0700000000000000" pitchFamily="34" charset="-128"/>
              </a:rPr>
              <a:t>務  </a:t>
            </a:r>
            <a:r>
              <a:rPr lang="zh-TW" altLang="en-US" sz="4000" b="1" dirty="0" smtClean="0">
                <a:solidFill>
                  <a:schemeClr val="bg1"/>
                </a:solidFill>
                <a:latin typeface="Yu Gothic UI Semibold" panose="020B0700000000000000" pitchFamily="34" charset="-128"/>
                <a:ea typeface="Yu Gothic UI Semibold" panose="020B0700000000000000" pitchFamily="34" charset="-128"/>
              </a:rPr>
              <a:t> </a:t>
            </a:r>
            <a:r>
              <a:rPr lang="en-US" altLang="zh-TW" sz="4000" b="1" dirty="0" smtClean="0">
                <a:solidFill>
                  <a:schemeClr val="bg1"/>
                </a:solidFill>
                <a:latin typeface="Yu Gothic UI Semibold" panose="020B0700000000000000" pitchFamily="34" charset="-128"/>
                <a:ea typeface="Yu Gothic UI Semibold" panose="020B0700000000000000" pitchFamily="34" charset="-128"/>
              </a:rPr>
              <a:t>5.</a:t>
            </a:r>
            <a:r>
              <a:rPr lang="zh-TW" altLang="en-US" sz="4000" b="1" dirty="0" smtClean="0">
                <a:solidFill>
                  <a:schemeClr val="bg1"/>
                </a:solidFill>
                <a:latin typeface="Yu Gothic UI Semibold" panose="020B0700000000000000" pitchFamily="34" charset="-128"/>
                <a:ea typeface="Yu Gothic UI Semibold" panose="020B0700000000000000" pitchFamily="34" charset="-128"/>
              </a:rPr>
              <a:t>健</a:t>
            </a:r>
            <a:r>
              <a:rPr lang="zh-TW" altLang="en-US" sz="4000" b="1" dirty="0">
                <a:solidFill>
                  <a:schemeClr val="bg1"/>
                </a:solidFill>
                <a:latin typeface="Yu Gothic UI Semibold" panose="020B0700000000000000" pitchFamily="34" charset="-128"/>
                <a:ea typeface="Yu Gothic UI Semibold" panose="020B0700000000000000" pitchFamily="34" charset="-128"/>
              </a:rPr>
              <a:t>康</a:t>
            </a:r>
            <a:endParaRPr lang="en-US" sz="4000" b="1" dirty="0">
              <a:solidFill>
                <a:schemeClr val="bg1"/>
              </a:solidFill>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284172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10301" y="299272"/>
            <a:ext cx="9349483" cy="433965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0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rPr>
              <a:t>與教牧團、劉牧師、理事會諮商、交通、禱告、尋求之後，對於取消西區植堂事工的決定和考量</a:t>
            </a:r>
            <a:endParaRPr kumimoji="1" lang="en-US" altLang="zh-TW" sz="4400" b="1" i="0" u="none" strike="noStrike" kern="1200" cap="none" spc="0" normalizeH="0" baseline="0" noProof="0" dirty="0" smtClean="0">
              <a:ln>
                <a:noFill/>
              </a:ln>
              <a:solidFill>
                <a:srgbClr val="FFFFFF"/>
              </a:solidFill>
              <a:effectLst/>
              <a:uLnTx/>
              <a:uFillTx/>
              <a:latin typeface="Yu Gothic UI Semibold" panose="020B0700000000000000" pitchFamily="34" charset="-128"/>
              <a:ea typeface="Yu Gothic UI Semibold" panose="020B0700000000000000" pitchFamily="34"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600" b="1" dirty="0">
              <a:solidFill>
                <a:srgbClr val="FFFFFF"/>
              </a:solidFill>
              <a:latin typeface="Yu Gothic UI Semibold" panose="020B0700000000000000" pitchFamily="34" charset="-128"/>
              <a:ea typeface="Yu Gothic UI Semibold" panose="020B0700000000000000" pitchFamily="34" charset="-128"/>
            </a:endParaRPr>
          </a:p>
          <a:p>
            <a:pPr defTabSz="914400" fontAlgn="base">
              <a:spcBef>
                <a:spcPct val="0"/>
              </a:spcBef>
              <a:spcAft>
                <a:spcPct val="0"/>
              </a:spcAft>
              <a:defRPr/>
            </a:pPr>
            <a:r>
              <a:rPr lang="zh-TW" altLang="en-US" sz="4000" b="1" dirty="0" smtClean="0">
                <a:solidFill>
                  <a:schemeClr val="bg1"/>
                </a:solidFill>
                <a:latin typeface="Yu Gothic UI Semibold" panose="020B0700000000000000" pitchFamily="34" charset="-128"/>
                <a:ea typeface="Yu Gothic UI Semibold" panose="020B0700000000000000" pitchFamily="34" charset="-128"/>
                <a:cs typeface="Arial" charset="0"/>
              </a:rPr>
              <a:t>目前累</a:t>
            </a:r>
            <a:r>
              <a:rPr lang="zh-TW" altLang="en-US" sz="4000" b="1" dirty="0">
                <a:solidFill>
                  <a:schemeClr val="bg1"/>
                </a:solidFill>
                <a:latin typeface="Yu Gothic UI Semibold" panose="020B0700000000000000" pitchFamily="34" charset="-128"/>
                <a:ea typeface="Yu Gothic UI Semibold" panose="020B0700000000000000" pitchFamily="34" charset="-128"/>
                <a:cs typeface="Arial" charset="0"/>
              </a:rPr>
              <a:t>計西區植</a:t>
            </a:r>
            <a:r>
              <a:rPr lang="zh-TW" altLang="en-US" sz="4000" b="1" dirty="0" smtClean="0">
                <a:solidFill>
                  <a:schemeClr val="bg1"/>
                </a:solidFill>
                <a:latin typeface="Yu Gothic UI Semibold" panose="020B0700000000000000" pitchFamily="34" charset="-128"/>
                <a:ea typeface="Yu Gothic UI Semibold" panose="020B0700000000000000" pitchFamily="34" charset="-128"/>
                <a:cs typeface="Arial" charset="0"/>
              </a:rPr>
              <a:t>堂基</a:t>
            </a:r>
            <a:r>
              <a:rPr lang="zh-TW" altLang="en-US" sz="4000" b="1" dirty="0">
                <a:solidFill>
                  <a:schemeClr val="bg1"/>
                </a:solidFill>
                <a:latin typeface="Yu Gothic UI Semibold" panose="020B0700000000000000" pitchFamily="34" charset="-128"/>
                <a:ea typeface="Yu Gothic UI Semibold" panose="020B0700000000000000" pitchFamily="34" charset="-128"/>
                <a:cs typeface="Arial" charset="0"/>
              </a:rPr>
              <a:t>金</a:t>
            </a:r>
            <a:r>
              <a:rPr lang="en-US" altLang="zh-TW" sz="4000" b="1" dirty="0" smtClean="0">
                <a:solidFill>
                  <a:schemeClr val="bg1"/>
                </a:solidFill>
                <a:latin typeface="DFKai-SB" pitchFamily="65" charset="-120"/>
                <a:ea typeface="DFKai-SB" pitchFamily="65" charset="-120"/>
                <a:cs typeface="Arial" charset="0"/>
              </a:rPr>
              <a:t>:</a:t>
            </a:r>
            <a:r>
              <a:rPr lang="zh-TW" altLang="en-US" sz="1400" b="1" dirty="0" smtClean="0">
                <a:solidFill>
                  <a:schemeClr val="bg1"/>
                </a:solidFill>
                <a:latin typeface="DFKai-SB" pitchFamily="65" charset="-120"/>
                <a:ea typeface="DFKai-SB" pitchFamily="65" charset="-120"/>
                <a:cs typeface="Arial" charset="0"/>
              </a:rPr>
              <a:t> </a:t>
            </a:r>
            <a:r>
              <a:rPr lang="zh-TW" altLang="en-US" sz="800" b="1" dirty="0" smtClean="0">
                <a:solidFill>
                  <a:schemeClr val="bg1"/>
                </a:solidFill>
                <a:latin typeface="DFKai-SB" pitchFamily="65" charset="-120"/>
                <a:ea typeface="DFKai-SB" pitchFamily="65" charset="-120"/>
                <a:cs typeface="Arial" charset="0"/>
              </a:rPr>
              <a:t> </a:t>
            </a:r>
            <a:r>
              <a:rPr lang="en-US" altLang="zh-TW" sz="4400" b="1" dirty="0">
                <a:solidFill>
                  <a:srgbClr val="FFFF99"/>
                </a:solidFill>
                <a:latin typeface="Yu Gothic UI Semibold" panose="020B0700000000000000" pitchFamily="34" charset="-128"/>
                <a:ea typeface="Yu Gothic UI Semibold" panose="020B0700000000000000" pitchFamily="34" charset="-128"/>
                <a:cs typeface="Arial" charset="0"/>
              </a:rPr>
              <a:t>$</a:t>
            </a:r>
            <a:r>
              <a:rPr lang="en-US" altLang="zh-TW" sz="4400" b="1" dirty="0" smtClean="0">
                <a:solidFill>
                  <a:srgbClr val="FFFF99"/>
                </a:solidFill>
                <a:latin typeface="Yu Gothic UI Semibold" panose="020B0700000000000000" pitchFamily="34" charset="-128"/>
                <a:ea typeface="Yu Gothic UI Semibold" panose="020B0700000000000000" pitchFamily="34" charset="-128"/>
                <a:cs typeface="Arial" charset="0"/>
              </a:rPr>
              <a:t>64,886.58</a:t>
            </a:r>
            <a:endParaRPr lang="en-US" altLang="zh-TW" sz="3600" b="1" dirty="0" smtClean="0">
              <a:solidFill>
                <a:srgbClr val="FFFF99"/>
              </a:solidFill>
              <a:latin typeface="Yu Gothic UI Semibold" panose="020B0700000000000000" pitchFamily="34" charset="-128"/>
              <a:ea typeface="Yu Gothic UI Semibold" panose="020B0700000000000000" pitchFamily="34" charset="-128"/>
              <a:cs typeface="Arial" charset="0"/>
            </a:endParaRPr>
          </a:p>
          <a:p>
            <a:pPr defTabSz="914400" fontAlgn="base">
              <a:spcBef>
                <a:spcPct val="0"/>
              </a:spcBef>
              <a:spcAft>
                <a:spcPct val="0"/>
              </a:spcAft>
              <a:defRPr/>
            </a:pPr>
            <a:endParaRPr lang="en-US" altLang="zh-TW" sz="1600" b="1" dirty="0" smtClean="0">
              <a:solidFill>
                <a:schemeClr val="bg1"/>
              </a:solidFill>
              <a:latin typeface="Yu Gothic UI Semibold" panose="020B0700000000000000" pitchFamily="34" charset="-128"/>
              <a:ea typeface="Yu Gothic UI Semibold" panose="020B0700000000000000" pitchFamily="34" charset="-128"/>
              <a:cs typeface="Arial" charset="0"/>
            </a:endParaRPr>
          </a:p>
          <a:p>
            <a:pPr defTabSz="914400" fontAlgn="base">
              <a:spcBef>
                <a:spcPct val="0"/>
              </a:spcBef>
              <a:spcAft>
                <a:spcPct val="0"/>
              </a:spcAft>
              <a:defRPr/>
            </a:pPr>
            <a:r>
              <a:rPr lang="zh-TW" altLang="en-US" sz="4000" b="1" dirty="0" smtClean="0">
                <a:solidFill>
                  <a:schemeClr val="bg1"/>
                </a:solidFill>
                <a:latin typeface="Yu Gothic UI Semibold" panose="020B0700000000000000" pitchFamily="34" charset="-128"/>
                <a:ea typeface="Yu Gothic UI Semibold" panose="020B0700000000000000" pitchFamily="34" charset="-128"/>
                <a:cs typeface="Arial" charset="0"/>
              </a:rPr>
              <a:t>將歸入 「宣</a:t>
            </a:r>
            <a:r>
              <a:rPr lang="zh-TW" altLang="en-US" sz="4000" b="1" dirty="0">
                <a:solidFill>
                  <a:schemeClr val="bg1"/>
                </a:solidFill>
                <a:latin typeface="Yu Gothic UI Semibold" panose="020B0700000000000000" pitchFamily="34" charset="-128"/>
                <a:ea typeface="Yu Gothic UI Semibold" panose="020B0700000000000000" pitchFamily="34" charset="-128"/>
                <a:cs typeface="Arial" charset="0"/>
              </a:rPr>
              <a:t>教基</a:t>
            </a:r>
            <a:r>
              <a:rPr lang="zh-TW" altLang="en-US" sz="4000" b="1" dirty="0" smtClean="0">
                <a:solidFill>
                  <a:schemeClr val="bg1"/>
                </a:solidFill>
                <a:latin typeface="Yu Gothic UI Semibold" panose="020B0700000000000000" pitchFamily="34" charset="-128"/>
                <a:ea typeface="Yu Gothic UI Semibold" panose="020B0700000000000000" pitchFamily="34" charset="-128"/>
                <a:cs typeface="Arial" charset="0"/>
              </a:rPr>
              <a:t>金」 中的 「植堂」 專款</a:t>
            </a:r>
            <a:endParaRPr lang="en-US" altLang="zh-TW" sz="4000" b="1" dirty="0" smtClean="0">
              <a:solidFill>
                <a:schemeClr val="bg1"/>
              </a:solidFill>
              <a:latin typeface="Yu Gothic UI Semibold" panose="020B0700000000000000" pitchFamily="34" charset="-128"/>
              <a:ea typeface="Yu Gothic UI Semibold" panose="020B0700000000000000" pitchFamily="34" charset="-128"/>
              <a:cs typeface="Arial" charset="0"/>
            </a:endParaRPr>
          </a:p>
          <a:p>
            <a:pPr defTabSz="914400" fontAlgn="base">
              <a:spcBef>
                <a:spcPct val="0"/>
              </a:spcBef>
              <a:spcAft>
                <a:spcPct val="0"/>
              </a:spcAft>
              <a:defRPr/>
            </a:pPr>
            <a:r>
              <a:rPr lang="en-US" altLang="zh-TW" sz="4000" b="1" dirty="0" smtClean="0">
                <a:solidFill>
                  <a:schemeClr val="bg1"/>
                </a:solidFill>
                <a:latin typeface="Yu Gothic UI Semibold" panose="020B0700000000000000" pitchFamily="34" charset="-128"/>
                <a:ea typeface="Yu Gothic UI Semibold" panose="020B0700000000000000" pitchFamily="34" charset="-128"/>
                <a:cs typeface="Arial" charset="0"/>
              </a:rPr>
              <a:t>Mission Fund – Church Planting</a:t>
            </a:r>
          </a:p>
        </p:txBody>
      </p:sp>
    </p:spTree>
    <p:extLst>
      <p:ext uri="{BB962C8B-B14F-4D97-AF65-F5344CB8AC3E}">
        <p14:creationId xmlns:p14="http://schemas.microsoft.com/office/powerpoint/2010/main" val="38536824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4" name="Picture 3" descr="A close up of a rug&#10;&#10;Description automatically generated">
            <a:extLst>
              <a:ext uri="{FF2B5EF4-FFF2-40B4-BE49-F238E27FC236}">
                <a16:creationId xmlns:a16="http://schemas.microsoft.com/office/drawing/2014/main" id="{03753D6E-6CBD-4EEB-A411-EDBFAE6CA823}"/>
              </a:ext>
            </a:extLst>
          </p:cNvPr>
          <p:cNvPicPr>
            <a:picLocks noChangeAspect="1"/>
          </p:cNvPicPr>
          <p:nvPr/>
        </p:nvPicPr>
        <p:blipFill>
          <a:blip r:embed="rId2"/>
          <a:stretch>
            <a:fillRect/>
          </a:stretch>
        </p:blipFill>
        <p:spPr>
          <a:xfrm>
            <a:off x="0" y="0"/>
            <a:ext cx="12192000" cy="6858000"/>
          </a:xfrm>
          <a:prstGeom prst="rect">
            <a:avLst/>
          </a:prstGeom>
        </p:spPr>
      </p:pic>
      <p:sp>
        <p:nvSpPr>
          <p:cNvPr id="141315" name="TextBox 1"/>
          <p:cNvSpPr txBox="1">
            <a:spLocks noChangeArrowheads="1"/>
          </p:cNvSpPr>
          <p:nvPr/>
        </p:nvSpPr>
        <p:spPr bwMode="auto">
          <a:xfrm>
            <a:off x="1655649" y="680357"/>
            <a:ext cx="8761322" cy="93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6" rIns="91430" bIns="45716">
            <a:spAutoFit/>
          </a:bodyPr>
          <a:lstStyle>
            <a:lvl1pPr defTabSz="912813" eaLnBrk="0" hangingPunct="0">
              <a:spcBef>
                <a:spcPct val="20000"/>
              </a:spcBef>
              <a:buChar char="•"/>
              <a:defRPr sz="3200">
                <a:solidFill>
                  <a:schemeClr val="tx1"/>
                </a:solidFill>
                <a:latin typeface="Arial" charset="0"/>
              </a:defRPr>
            </a:lvl1pPr>
            <a:lvl2pPr marL="739775" indent="-282575" defTabSz="912813" eaLnBrk="0" hangingPunct="0">
              <a:spcBef>
                <a:spcPct val="20000"/>
              </a:spcBef>
              <a:buChar char="–"/>
              <a:defRPr sz="2800">
                <a:solidFill>
                  <a:schemeClr val="tx1"/>
                </a:solidFill>
                <a:latin typeface="Arial" charset="0"/>
              </a:defRPr>
            </a:lvl2pPr>
            <a:lvl3pPr marL="1139825" indent="-225425" defTabSz="912813" eaLnBrk="0" hangingPunct="0">
              <a:spcBef>
                <a:spcPct val="20000"/>
              </a:spcBef>
              <a:buChar char="•"/>
              <a:defRPr sz="2400">
                <a:solidFill>
                  <a:schemeClr val="tx1"/>
                </a:solidFill>
                <a:latin typeface="Arial" charset="0"/>
              </a:defRPr>
            </a:lvl3pPr>
            <a:lvl4pPr marL="1597025" indent="-225425" defTabSz="912813" eaLnBrk="0" hangingPunct="0">
              <a:spcBef>
                <a:spcPct val="20000"/>
              </a:spcBef>
              <a:buChar char="–"/>
              <a:defRPr sz="2000">
                <a:solidFill>
                  <a:schemeClr val="tx1"/>
                </a:solidFill>
                <a:latin typeface="Arial" charset="0"/>
              </a:defRPr>
            </a:lvl4pPr>
            <a:lvl5pPr marL="2054225" indent="-225425" defTabSz="912813" eaLnBrk="0" hangingPunct="0">
              <a:spcBef>
                <a:spcPct val="20000"/>
              </a:spcBef>
              <a:buChar char="»"/>
              <a:defRPr sz="2000">
                <a:solidFill>
                  <a:schemeClr val="tx1"/>
                </a:solidFill>
                <a:latin typeface="Arial" charset="0"/>
              </a:defRPr>
            </a:lvl5pPr>
            <a:lvl6pPr marL="2511425" indent="-225425" defTabSz="912813" eaLnBrk="0" fontAlgn="base" hangingPunct="0">
              <a:spcBef>
                <a:spcPct val="20000"/>
              </a:spcBef>
              <a:spcAft>
                <a:spcPct val="0"/>
              </a:spcAft>
              <a:buChar char="»"/>
              <a:defRPr sz="2000">
                <a:solidFill>
                  <a:schemeClr val="tx1"/>
                </a:solidFill>
                <a:latin typeface="Arial" charset="0"/>
              </a:defRPr>
            </a:lvl6pPr>
            <a:lvl7pPr marL="2968625" indent="-225425" defTabSz="912813" eaLnBrk="0" fontAlgn="base" hangingPunct="0">
              <a:spcBef>
                <a:spcPct val="20000"/>
              </a:spcBef>
              <a:spcAft>
                <a:spcPct val="0"/>
              </a:spcAft>
              <a:buChar char="»"/>
              <a:defRPr sz="2000">
                <a:solidFill>
                  <a:schemeClr val="tx1"/>
                </a:solidFill>
                <a:latin typeface="Arial" charset="0"/>
              </a:defRPr>
            </a:lvl7pPr>
            <a:lvl8pPr marL="3425825" indent="-225425" defTabSz="912813" eaLnBrk="0" fontAlgn="base" hangingPunct="0">
              <a:spcBef>
                <a:spcPct val="20000"/>
              </a:spcBef>
              <a:spcAft>
                <a:spcPct val="0"/>
              </a:spcAft>
              <a:buChar char="»"/>
              <a:defRPr sz="2000">
                <a:solidFill>
                  <a:schemeClr val="tx1"/>
                </a:solidFill>
                <a:latin typeface="Arial" charset="0"/>
              </a:defRPr>
            </a:lvl8pPr>
            <a:lvl9pPr marL="3883025" indent="-225425" defTabSz="912813" eaLnBrk="0" fontAlgn="base" hangingPunct="0">
              <a:spcBef>
                <a:spcPct val="20000"/>
              </a:spcBef>
              <a:spcAft>
                <a:spcPct val="0"/>
              </a:spcAft>
              <a:buChar char="»"/>
              <a:defRPr sz="2000">
                <a:solidFill>
                  <a:schemeClr val="tx1"/>
                </a:solidFill>
                <a:latin typeface="Arial"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Arial" charset="0"/>
              </a:rPr>
              <a:t> </a:t>
            </a:r>
            <a:r>
              <a:rPr kumimoji="0" lang="zh-TW" altLang="en-US" sz="44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Arial" charset="0"/>
              </a:rPr>
              <a:t>愛心奉獻 </a:t>
            </a:r>
            <a:r>
              <a:rPr kumimoji="0" lang="en-US" altLang="zh-TW" sz="44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ongolian Baiti" pitchFamily="66" charset="0"/>
              </a:rPr>
              <a:t>Offering</a:t>
            </a:r>
            <a:endParaRPr kumimoji="0" lang="en-US" altLang="zh-TW" sz="4000" b="1" i="0" u="sng" strike="noStrike" kern="1200" cap="none" spc="0" normalizeH="0" baseline="0" noProof="0" dirty="0">
              <a:ln>
                <a:noFill/>
              </a:ln>
              <a:solidFill>
                <a:srgbClr val="C00000"/>
              </a:solidFill>
              <a:effectLst/>
              <a:uLnTx/>
              <a:uFillTx/>
              <a:latin typeface="Yu Gothic UI Semibold" panose="020B0700000000000000" pitchFamily="34" charset="-128"/>
              <a:ea typeface="Yu Gothic UI Semibold" panose="020B0700000000000000" pitchFamily="34" charset="-128"/>
              <a:cs typeface="Mongolian Baiti" pitchFamily="66" charset="0"/>
            </a:endParaRPr>
          </a:p>
          <a:p>
            <a:pPr marL="0" marR="0" lvl="0" indent="0" algn="ctr" defTabSz="912813" rtl="0" eaLnBrk="1" fontAlgn="base" latinLnBrk="0" hangingPunct="1">
              <a:lnSpc>
                <a:spcPct val="100000"/>
              </a:lnSpc>
              <a:spcBef>
                <a:spcPct val="0"/>
              </a:spcBef>
              <a:spcAft>
                <a:spcPct val="0"/>
              </a:spcAft>
              <a:buClrTx/>
              <a:buSzTx/>
              <a:buFontTx/>
              <a:buNone/>
              <a:tabLst/>
              <a:defRPr/>
            </a:pPr>
            <a:endParaRPr kumimoji="0" lang="en-US" altLang="zh-TW" sz="1050" b="1" i="0" u="none" strike="noStrike" kern="1200" cap="none" spc="0" normalizeH="0" baseline="0" noProof="0" dirty="0">
              <a:ln>
                <a:noFill/>
              </a:ln>
              <a:solidFill>
                <a:srgbClr val="FFFF00"/>
              </a:solidFill>
              <a:effectLst/>
              <a:uLnTx/>
              <a:uFillTx/>
              <a:latin typeface="Yu Gothic UI Semibold" panose="020B0700000000000000" pitchFamily="34" charset="-128"/>
              <a:ea typeface="Yu Gothic UI Semibold" panose="020B0700000000000000" pitchFamily="34" charset="-128"/>
              <a:cs typeface="Mongolian Baiti" pitchFamily="66" charset="0"/>
            </a:endParaRPr>
          </a:p>
        </p:txBody>
      </p:sp>
      <p:sp>
        <p:nvSpPr>
          <p:cNvPr id="2" name="TextBox 1"/>
          <p:cNvSpPr txBox="1"/>
          <p:nvPr/>
        </p:nvSpPr>
        <p:spPr>
          <a:xfrm>
            <a:off x="2393878" y="1741167"/>
            <a:ext cx="7710755" cy="3170099"/>
          </a:xfrm>
          <a:prstGeom prst="rect">
            <a:avLst/>
          </a:prstGeom>
          <a:noFill/>
        </p:spPr>
        <p:txBody>
          <a:bodyPr wrap="square" rtlCol="0">
            <a:spAutoFit/>
          </a:bodyPr>
          <a:lstStyle/>
          <a:p>
            <a:pPr marL="0" marR="0" lvl="0" indent="0" algn="l" defTabSz="456374"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Yu Gothic UI Semibold" panose="020B0700000000000000" pitchFamily="34" charset="-128"/>
                <a:ea typeface="Yu Gothic UI Semibold" panose="020B0700000000000000" pitchFamily="34" charset="-128"/>
                <a:cs typeface="+mn-cs"/>
              </a:rPr>
              <a:t>為教會未</a:t>
            </a:r>
            <a:r>
              <a:rPr kumimoji="0" lang="zh-TW" altLang="en-US" sz="4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Yu Gothic UI Semibold" panose="020B0700000000000000" pitchFamily="34" charset="-128"/>
                <a:ea typeface="Yu Gothic UI Semibold" panose="020B0700000000000000" pitchFamily="34" charset="-128"/>
                <a:cs typeface="+mn-cs"/>
              </a:rPr>
              <a:t>來植</a:t>
            </a:r>
            <a:r>
              <a:rPr kumimoji="0" lang="zh-TW" altLang="en-US" sz="4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Yu Gothic UI Semibold" panose="020B0700000000000000" pitchFamily="34" charset="-128"/>
                <a:ea typeface="Yu Gothic UI Semibold" panose="020B0700000000000000" pitchFamily="34" charset="-128"/>
                <a:cs typeface="+mn-cs"/>
              </a:rPr>
              <a:t>堂奉獻，請在支票或是 </a:t>
            </a:r>
            <a:r>
              <a:rPr kumimoji="0" lang="en-US" altLang="zh-TW" sz="4000" b="1" i="0" u="none" strike="noStrike" kern="1200" cap="none" spc="0" normalizeH="0" baseline="0" noProof="0" dirty="0" err="1">
                <a:ln>
                  <a:noFill/>
                </a:ln>
                <a:solidFill>
                  <a:srgbClr val="002060"/>
                </a:solidFill>
                <a:effectLst>
                  <a:outerShdw blurRad="38100" dist="38100" dir="2700000" algn="tl">
                    <a:srgbClr val="000000">
                      <a:alpha val="43137"/>
                    </a:srgbClr>
                  </a:outerShdw>
                </a:effectLst>
                <a:uLnTx/>
                <a:uFillTx/>
                <a:latin typeface="Yu Gothic UI Semibold" panose="020B0700000000000000" pitchFamily="34" charset="-128"/>
                <a:ea typeface="Yu Gothic UI Semibold" panose="020B0700000000000000" pitchFamily="34" charset="-128"/>
                <a:cs typeface="+mn-cs"/>
              </a:rPr>
              <a:t>Zelle</a:t>
            </a:r>
            <a:r>
              <a:rPr kumimoji="0" lang="en-US" altLang="zh-TW" sz="4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Yu Gothic UI Semibold" panose="020B0700000000000000" pitchFamily="34" charset="-128"/>
                <a:ea typeface="Yu Gothic UI Semibold" panose="020B0700000000000000" pitchFamily="34" charset="-128"/>
                <a:cs typeface="+mn-cs"/>
              </a:rPr>
              <a:t> </a:t>
            </a:r>
            <a:r>
              <a:rPr kumimoji="0" lang="zh-TW" altLang="en-US" sz="4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Yu Gothic UI Semibold" panose="020B0700000000000000" pitchFamily="34" charset="-128"/>
                <a:ea typeface="Yu Gothic UI Semibold" panose="020B0700000000000000" pitchFamily="34" charset="-128"/>
                <a:cs typeface="+mn-cs"/>
              </a:rPr>
              <a:t>網上奉獻</a:t>
            </a:r>
            <a:r>
              <a:rPr kumimoji="0" lang="zh-TW" altLang="en-US" sz="4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Yu Gothic UI Semibold" panose="020B0700000000000000" pitchFamily="34" charset="-128"/>
                <a:ea typeface="Yu Gothic UI Semibold" panose="020B0700000000000000" pitchFamily="34" charset="-128"/>
                <a:cs typeface="+mn-cs"/>
              </a:rPr>
              <a:t>給帳號 </a:t>
            </a:r>
            <a:r>
              <a:rPr kumimoji="0" lang="en-US" altLang="zh-TW" sz="4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Yu Gothic UI Semibold" panose="020B0700000000000000" pitchFamily="34" charset="-128"/>
                <a:ea typeface="Yu Gothic UI Semibold" panose="020B0700000000000000" pitchFamily="34" charset="-128"/>
                <a:cs typeface="+mn-cs"/>
              </a:rPr>
              <a:t>bolip.donation@gmail.com </a:t>
            </a:r>
            <a:r>
              <a:rPr kumimoji="0" lang="zh-TW" altLang="en-US" sz="4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Yu Gothic UI Semibold" panose="020B0700000000000000" pitchFamily="34" charset="-128"/>
                <a:ea typeface="Yu Gothic UI Semibold" panose="020B0700000000000000" pitchFamily="34" charset="-128"/>
                <a:cs typeface="+mn-cs"/>
              </a:rPr>
              <a:t>並</a:t>
            </a:r>
            <a:r>
              <a:rPr kumimoji="0" lang="zh-TW" altLang="en-US" sz="4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Yu Gothic UI Semibold" panose="020B0700000000000000" pitchFamily="34" charset="-128"/>
                <a:ea typeface="Yu Gothic UI Semibold" panose="020B0700000000000000" pitchFamily="34" charset="-128"/>
                <a:cs typeface="+mn-cs"/>
              </a:rPr>
              <a:t>註</a:t>
            </a:r>
            <a:r>
              <a:rPr kumimoji="0" lang="zh-TW" altLang="en-US" sz="4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Yu Gothic UI Semibold" panose="020B0700000000000000" pitchFamily="34" charset="-128"/>
                <a:ea typeface="Yu Gothic UI Semibold" panose="020B0700000000000000" pitchFamily="34" charset="-128"/>
                <a:cs typeface="+mn-cs"/>
              </a:rPr>
              <a:t>明  “</a:t>
            </a:r>
            <a:r>
              <a:rPr kumimoji="0" lang="en-US" altLang="zh-TW" sz="4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Yu Gothic UI Semibold" panose="020B0700000000000000" pitchFamily="34" charset="-128"/>
                <a:ea typeface="Yu Gothic UI Semibold" panose="020B0700000000000000" pitchFamily="34" charset="-128"/>
                <a:cs typeface="+mn-cs"/>
              </a:rPr>
              <a:t>Mission – </a:t>
            </a:r>
            <a:r>
              <a:rPr kumimoji="0" lang="en-US" altLang="zh-TW" sz="4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Yu Gothic UI Semibold" panose="020B0700000000000000" pitchFamily="34" charset="-128"/>
                <a:ea typeface="Yu Gothic UI Semibold" panose="020B0700000000000000" pitchFamily="34" charset="-128"/>
                <a:cs typeface="+mn-cs"/>
              </a:rPr>
              <a:t>Church Planting”  </a:t>
            </a:r>
            <a:r>
              <a:rPr kumimoji="0" lang="zh-TW" altLang="en-US" sz="4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Yu Gothic UI Semibold" panose="020B0700000000000000" pitchFamily="34" charset="-128"/>
                <a:ea typeface="Yu Gothic UI Semibold" panose="020B0700000000000000" pitchFamily="34" charset="-128"/>
                <a:cs typeface="+mn-cs"/>
              </a:rPr>
              <a:t>或是 「宣教 ─ </a:t>
            </a:r>
            <a:r>
              <a:rPr kumimoji="0" lang="zh-TW" altLang="en-US" sz="4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Yu Gothic UI Semibold" panose="020B0700000000000000" pitchFamily="34" charset="-128"/>
                <a:ea typeface="Yu Gothic UI Semibold" panose="020B0700000000000000" pitchFamily="34" charset="-128"/>
                <a:cs typeface="+mn-cs"/>
              </a:rPr>
              <a:t>植</a:t>
            </a:r>
            <a:r>
              <a:rPr kumimoji="0" lang="zh-TW" altLang="en-US" sz="4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Yu Gothic UI Semibold" panose="020B0700000000000000" pitchFamily="34" charset="-128"/>
                <a:ea typeface="Yu Gothic UI Semibold" panose="020B0700000000000000" pitchFamily="34" charset="-128"/>
                <a:cs typeface="+mn-cs"/>
              </a:rPr>
              <a:t>堂」。 </a:t>
            </a:r>
          </a:p>
        </p:txBody>
      </p:sp>
    </p:spTree>
    <p:extLst>
      <p:ext uri="{BB962C8B-B14F-4D97-AF65-F5344CB8AC3E}">
        <p14:creationId xmlns:p14="http://schemas.microsoft.com/office/powerpoint/2010/main" val="10140512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8835" y="129087"/>
            <a:ext cx="9049325" cy="6017032"/>
          </a:xfrm>
          <a:prstGeom prst="rect">
            <a:avLst/>
          </a:prstGeom>
        </p:spPr>
        <p:txBody>
          <a:bodyPr wrap="square">
            <a:spAutoFit/>
          </a:bodyPr>
          <a:lstStyle/>
          <a:p>
            <a:pPr lvl="0" defTabSz="914400" fontAlgn="base">
              <a:spcBef>
                <a:spcPct val="0"/>
              </a:spcBef>
              <a:spcAft>
                <a:spcPct val="0"/>
              </a:spcAft>
              <a:defRPr/>
            </a:pPr>
            <a:r>
              <a:rPr kumimoji="1" lang="zh-TW" altLang="en-US" sz="4000" b="1" dirty="0" smtClean="0">
                <a:solidFill>
                  <a:srgbClr val="FFFFFF"/>
                </a:solidFill>
                <a:latin typeface="DFKai-SB" panose="03000509000000000000" pitchFamily="65" charset="-120"/>
                <a:ea typeface="DFKai-SB" panose="03000509000000000000" pitchFamily="65" charset="-120"/>
              </a:rPr>
              <a:t>要常常喜樂，不住地禱告，凡事謝恩；因為這是</a:t>
            </a:r>
            <a:r>
              <a:rPr kumimoji="1" lang="zh-TW" altLang="en-US" sz="2800" b="1" dirty="0" smtClean="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神在基督耶穌裡向你們所定的旨意。 不</a:t>
            </a:r>
            <a:r>
              <a:rPr kumimoji="1" lang="zh-TW" altLang="en-US" sz="4000" b="1" dirty="0">
                <a:solidFill>
                  <a:srgbClr val="FFFFFF"/>
                </a:solidFill>
                <a:latin typeface="DFKai-SB" panose="03000509000000000000" pitchFamily="65" charset="-120"/>
                <a:ea typeface="DFKai-SB" panose="03000509000000000000" pitchFamily="65" charset="-120"/>
              </a:rPr>
              <a:t>要消滅聖靈的感動；</a:t>
            </a:r>
            <a:r>
              <a:rPr kumimoji="1" lang="zh-TW" altLang="en-US" sz="2400" b="1" dirty="0">
                <a:solidFill>
                  <a:srgbClr val="FFFFFF"/>
                </a:solidFill>
                <a:latin typeface="DFKai-SB" panose="03000509000000000000" pitchFamily="65" charset="-120"/>
                <a:ea typeface="DFKai-SB" panose="03000509000000000000" pitchFamily="65" charset="-120"/>
              </a:rPr>
              <a:t> </a:t>
            </a:r>
            <a:r>
              <a:rPr kumimoji="1" lang="zh-TW" altLang="en-US" sz="4000" b="1" dirty="0" smtClean="0">
                <a:solidFill>
                  <a:srgbClr val="FFFFFF"/>
                </a:solidFill>
                <a:latin typeface="DFKai-SB" panose="03000509000000000000" pitchFamily="65" charset="-120"/>
                <a:ea typeface="DFKai-SB" panose="03000509000000000000" pitchFamily="65" charset="-120"/>
              </a:rPr>
              <a:t>不</a:t>
            </a:r>
            <a:r>
              <a:rPr kumimoji="1" lang="zh-TW" altLang="en-US" sz="4000" b="1" dirty="0">
                <a:solidFill>
                  <a:srgbClr val="FFFFFF"/>
                </a:solidFill>
                <a:latin typeface="DFKai-SB" panose="03000509000000000000" pitchFamily="65" charset="-120"/>
                <a:ea typeface="DFKai-SB" panose="03000509000000000000" pitchFamily="65" charset="-120"/>
              </a:rPr>
              <a:t>要藐視先知的講論</a:t>
            </a:r>
            <a:r>
              <a:rPr kumimoji="1" lang="zh-TW" altLang="en-US" sz="4000" b="1" dirty="0" smtClean="0">
                <a:solidFill>
                  <a:srgbClr val="FFFFFF"/>
                </a:solidFill>
                <a:latin typeface="DFKai-SB" panose="03000509000000000000" pitchFamily="65" charset="-120"/>
                <a:ea typeface="DFKai-SB" panose="03000509000000000000" pitchFamily="65" charset="-120"/>
              </a:rPr>
              <a:t>。但</a:t>
            </a:r>
            <a:r>
              <a:rPr kumimoji="1" lang="zh-TW" altLang="en-US" sz="4000" b="1" dirty="0">
                <a:solidFill>
                  <a:srgbClr val="FFFFFF"/>
                </a:solidFill>
                <a:latin typeface="DFKai-SB" panose="03000509000000000000" pitchFamily="65" charset="-120"/>
                <a:ea typeface="DFKai-SB" panose="03000509000000000000" pitchFamily="65" charset="-120"/>
              </a:rPr>
              <a:t>要凡事察驗；善美的要持守， </a:t>
            </a:r>
            <a:r>
              <a:rPr kumimoji="1" lang="zh-TW" altLang="en-US"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rPr>
              <a:t> </a:t>
            </a:r>
            <a:endParaRPr kumimoji="1" lang="en-US" altLang="zh-TW" sz="3600" b="1" i="0" u="none" strike="noStrike" kern="1200" cap="none" spc="0" normalizeH="0" baseline="0" noProof="0" dirty="0" smtClean="0">
              <a:ln>
                <a:noFill/>
              </a:ln>
              <a:solidFill>
                <a:srgbClr val="FFFFFF"/>
              </a:solidFill>
              <a:effectLst/>
              <a:uLnTx/>
              <a:uFillTx/>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3600" b="1" dirty="0">
                <a:solidFill>
                  <a:srgbClr val="FFFFFF"/>
                </a:solidFill>
                <a:latin typeface="DFKai-SB" pitchFamily="65" charset="-120"/>
                <a:ea typeface="DFKai-SB" pitchFamily="65" charset="-120"/>
                <a:cs typeface="Arial" charset="0"/>
              </a:rPr>
              <a:t>帖撒羅尼迦前書</a:t>
            </a:r>
            <a:r>
              <a:rPr kumimoji="1" lang="zh-TW" altLang="en-US" sz="1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0" lang="zh-TW" altLang="en-US" sz="1100" b="0"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r>
              <a:rPr kumimoji="1" lang="en-US" altLang="zh-TW" sz="3200" noProof="0" dirty="0" smtClean="0">
                <a:solidFill>
                  <a:srgbClr val="FFFFFF"/>
                </a:solidFill>
                <a:latin typeface="Arial" panose="020B0604020202020204" pitchFamily="34" charset="0"/>
                <a:ea typeface="DFKai-SB" pitchFamily="65" charset="-120"/>
                <a:cs typeface="Arial" panose="020B0604020202020204" pitchFamily="34" charset="0"/>
              </a:rPr>
              <a:t>1 Thess. 5:14-20</a:t>
            </a:r>
            <a:r>
              <a:rPr kumimoji="0" lang="en-US" altLang="zh-TW" sz="36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 </a:t>
            </a:r>
            <a:endParaRPr kumimoji="0" lang="en-US" altLang="zh-TW" sz="3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lvl="0" defTabSz="914400" fontAlgn="base">
              <a:spcBef>
                <a:spcPct val="0"/>
              </a:spcBef>
              <a:spcAft>
                <a:spcPct val="0"/>
              </a:spcAft>
              <a:defRPr/>
            </a:pPr>
            <a:r>
              <a:rPr lang="en-US" altLang="zh-TW" sz="2800" b="1" dirty="0" smtClean="0">
                <a:solidFill>
                  <a:srgbClr val="FFFFFF"/>
                </a:solidFill>
                <a:latin typeface="Century" panose="02040604050505020304" pitchFamily="18" charset="0"/>
                <a:ea typeface="DFKai-SB" pitchFamily="65" charset="-120"/>
                <a:cs typeface="Arial" charset="0"/>
              </a:rPr>
              <a:t>Rejoice always, pray continually, give thanks in all circumstances; for this is God’s will for you in Christ Jesus.  Do not quench the Spirit.  Do not treat prophecies with contempt but test them all; hold on to what is good,</a:t>
            </a:r>
            <a:endPar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6119165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506825" y="2394105"/>
            <a:ext cx="9144000" cy="156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96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同心禱告</a:t>
            </a:r>
            <a:endParaRPr kumimoji="0" lang="en-US" altLang="zh-TW" sz="2800" b="1" i="0" u="none" strike="noStrike" kern="1200" cap="none" spc="0" normalizeH="0" baseline="0" noProof="0" dirty="0">
              <a:ln>
                <a:noFill/>
              </a:ln>
              <a:solidFill>
                <a:srgbClr val="000000"/>
              </a:solidFill>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293942826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新會堂新格式範例(中英文)晨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新會堂新格式範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45098</TotalTime>
  <Words>891</Words>
  <Application>Microsoft Office PowerPoint</Application>
  <PresentationFormat>Widescreen</PresentationFormat>
  <Paragraphs>97</Paragraphs>
  <Slides>23</Slides>
  <Notes>1</Notes>
  <HiddenSlides>0</HiddenSlides>
  <MMClips>0</MMClips>
  <ScaleCrop>false</ScaleCrop>
  <HeadingPairs>
    <vt:vector size="6" baseType="variant">
      <vt:variant>
        <vt:lpstr>Fonts Used</vt:lpstr>
      </vt:variant>
      <vt:variant>
        <vt:i4>17</vt:i4>
      </vt:variant>
      <vt:variant>
        <vt:lpstr>Theme</vt:lpstr>
      </vt:variant>
      <vt:variant>
        <vt:i4>11</vt:i4>
      </vt:variant>
      <vt:variant>
        <vt:lpstr>Slide Titles</vt:lpstr>
      </vt:variant>
      <vt:variant>
        <vt:i4>23</vt:i4>
      </vt:variant>
    </vt:vector>
  </HeadingPairs>
  <TitlesOfParts>
    <vt:vector size="51" baseType="lpstr">
      <vt:lpstr>Arial Unicode MS</vt:lpstr>
      <vt:lpstr>標楷體</vt:lpstr>
      <vt:lpstr>標楷體</vt:lpstr>
      <vt:lpstr>Microsoft YaHei</vt:lpstr>
      <vt:lpstr>新細明體</vt:lpstr>
      <vt:lpstr>宋体</vt:lpstr>
      <vt:lpstr>Yu Gothic UI Semibold</vt:lpstr>
      <vt:lpstr>Arial</vt:lpstr>
      <vt:lpstr>Arial Narrow</vt:lpstr>
      <vt:lpstr>Calibri</vt:lpstr>
      <vt:lpstr>Cambria</vt:lpstr>
      <vt:lpstr>Century</vt:lpstr>
      <vt:lpstr>Charis SIL</vt:lpstr>
      <vt:lpstr>Franklin Gothic Medium</vt:lpstr>
      <vt:lpstr>Mongolian Baiti</vt:lpstr>
      <vt:lpstr>Times New Roman</vt:lpstr>
      <vt:lpstr>Wingdings</vt:lpstr>
      <vt:lpstr>Template</vt:lpstr>
      <vt:lpstr>默认设计模板</vt:lpstr>
      <vt:lpstr>96_新詩選</vt:lpstr>
      <vt:lpstr>97_新詩選</vt:lpstr>
      <vt:lpstr>14_Default Design</vt:lpstr>
      <vt:lpstr>新會堂新格式範例(中英文)晨禱</vt:lpstr>
      <vt:lpstr>新會堂新格式範例</vt:lpstr>
      <vt:lpstr>1_新會堂新格式範例(中英文)晨禱</vt:lpstr>
      <vt:lpstr>1_新會堂新格式範例</vt:lpstr>
      <vt:lpstr>2_預設簡報設計</vt:lpstr>
      <vt:lpstr>18_Default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4067</cp:revision>
  <dcterms:created xsi:type="dcterms:W3CDTF">2014-11-02T05:55:36Z</dcterms:created>
  <dcterms:modified xsi:type="dcterms:W3CDTF">2021-02-01T05:57:51Z</dcterms:modified>
</cp:coreProperties>
</file>