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19" r:id="rId11"/>
    <p:sldMasterId id="2147501231" r:id="rId12"/>
  </p:sldMasterIdLst>
  <p:notesMasterIdLst>
    <p:notesMasterId r:id="rId25"/>
  </p:notesMasterIdLst>
  <p:sldIdLst>
    <p:sldId id="10754" r:id="rId13"/>
    <p:sldId id="10755" r:id="rId14"/>
    <p:sldId id="10760" r:id="rId15"/>
    <p:sldId id="10756" r:id="rId16"/>
    <p:sldId id="10757" r:id="rId17"/>
    <p:sldId id="10758" r:id="rId18"/>
    <p:sldId id="10701" r:id="rId19"/>
    <p:sldId id="10679" r:id="rId20"/>
    <p:sldId id="10739" r:id="rId21"/>
    <p:sldId id="10759" r:id="rId22"/>
    <p:sldId id="10752" r:id="rId23"/>
    <p:sldId id="10753" r:id="rId24"/>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99CC"/>
    <a:srgbClr val="CCFFCC"/>
    <a:srgbClr val="FFCCFF"/>
    <a:srgbClr val="FFCC99"/>
    <a:srgbClr val="FFCC66"/>
    <a:srgbClr val="FFCCCC"/>
    <a:srgbClr val="FFFF66"/>
    <a:srgbClr val="FFCC00"/>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016" autoAdjust="0"/>
    <p:restoredTop sz="93608" autoAdjust="0"/>
  </p:normalViewPr>
  <p:slideViewPr>
    <p:cSldViewPr snapToGrid="0" snapToObjects="1">
      <p:cViewPr varScale="1">
        <p:scale>
          <a:sx n="62" d="100"/>
          <a:sy n="62" d="100"/>
        </p:scale>
        <p:origin x="758" y="28"/>
      </p:cViewPr>
      <p:guideLst>
        <p:guide orient="horz" pos="2160"/>
        <p:guide pos="3840"/>
      </p:guideLst>
    </p:cSldViewPr>
  </p:slideViewPr>
  <p:outlineViewPr>
    <p:cViewPr>
      <p:scale>
        <a:sx n="33" d="100"/>
        <a:sy n="33" d="100"/>
      </p:scale>
      <p:origin x="0" y="-186"/>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9.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2/8/2021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6399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27515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2/8/2021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2/8/2021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37"/>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62" indent="0" algn="ctr">
              <a:buNone/>
              <a:defRPr>
                <a:solidFill>
                  <a:schemeClr val="tx1">
                    <a:tint val="75000"/>
                  </a:schemeClr>
                </a:solidFill>
              </a:defRPr>
            </a:lvl2pPr>
            <a:lvl3pPr marL="914323" indent="0" algn="ctr">
              <a:buNone/>
              <a:defRPr>
                <a:solidFill>
                  <a:schemeClr val="tx1">
                    <a:tint val="75000"/>
                  </a:schemeClr>
                </a:solidFill>
              </a:defRPr>
            </a:lvl3pPr>
            <a:lvl4pPr marL="1371485" indent="0" algn="ctr">
              <a:buNone/>
              <a:defRPr>
                <a:solidFill>
                  <a:schemeClr val="tx1">
                    <a:tint val="75000"/>
                  </a:schemeClr>
                </a:solidFill>
              </a:defRPr>
            </a:lvl4pPr>
            <a:lvl5pPr marL="1828646" indent="0" algn="ctr">
              <a:buNone/>
              <a:defRPr>
                <a:solidFill>
                  <a:schemeClr val="tx1">
                    <a:tint val="75000"/>
                  </a:schemeClr>
                </a:solidFill>
              </a:defRPr>
            </a:lvl5pPr>
            <a:lvl6pPr marL="2285807" indent="0" algn="ctr">
              <a:buNone/>
              <a:defRPr>
                <a:solidFill>
                  <a:schemeClr val="tx1">
                    <a:tint val="75000"/>
                  </a:schemeClr>
                </a:solidFill>
              </a:defRPr>
            </a:lvl6pPr>
            <a:lvl7pPr marL="2742969" indent="0" algn="ctr">
              <a:buNone/>
              <a:defRPr>
                <a:solidFill>
                  <a:schemeClr val="tx1">
                    <a:tint val="75000"/>
                  </a:schemeClr>
                </a:solidFill>
              </a:defRPr>
            </a:lvl7pPr>
            <a:lvl8pPr marL="3200131" indent="0" algn="ctr">
              <a:buNone/>
              <a:defRPr>
                <a:solidFill>
                  <a:schemeClr val="tx1">
                    <a:tint val="75000"/>
                  </a:schemeClr>
                </a:solidFill>
              </a:defRPr>
            </a:lvl8pPr>
            <a:lvl9pPr marL="3657292"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47310E6-29EF-4A1D-AAEF-DA37F8D53DA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02542683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92022E7-3A11-4B50-A1B9-68AA8B5F1928}"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37147419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12"/>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62" indent="0">
              <a:buNone/>
              <a:defRPr sz="1800">
                <a:solidFill>
                  <a:schemeClr val="tx1">
                    <a:tint val="75000"/>
                  </a:schemeClr>
                </a:solidFill>
              </a:defRPr>
            </a:lvl2pPr>
            <a:lvl3pPr marL="914323" indent="0">
              <a:buNone/>
              <a:defRPr sz="1600">
                <a:solidFill>
                  <a:schemeClr val="tx1">
                    <a:tint val="75000"/>
                  </a:schemeClr>
                </a:solidFill>
              </a:defRPr>
            </a:lvl3pPr>
            <a:lvl4pPr marL="1371485" indent="0">
              <a:buNone/>
              <a:defRPr sz="1400">
                <a:solidFill>
                  <a:schemeClr val="tx1">
                    <a:tint val="75000"/>
                  </a:schemeClr>
                </a:solidFill>
              </a:defRPr>
            </a:lvl4pPr>
            <a:lvl5pPr marL="1828646" indent="0">
              <a:buNone/>
              <a:defRPr sz="1400">
                <a:solidFill>
                  <a:schemeClr val="tx1">
                    <a:tint val="75000"/>
                  </a:schemeClr>
                </a:solidFill>
              </a:defRPr>
            </a:lvl5pPr>
            <a:lvl6pPr marL="2285807" indent="0">
              <a:buNone/>
              <a:defRPr sz="1400">
                <a:solidFill>
                  <a:schemeClr val="tx1">
                    <a:tint val="75000"/>
                  </a:schemeClr>
                </a:solidFill>
              </a:defRPr>
            </a:lvl6pPr>
            <a:lvl7pPr marL="2742969" indent="0">
              <a:buNone/>
              <a:defRPr sz="1400">
                <a:solidFill>
                  <a:schemeClr val="tx1">
                    <a:tint val="75000"/>
                  </a:schemeClr>
                </a:solidFill>
              </a:defRPr>
            </a:lvl7pPr>
            <a:lvl8pPr marL="3200131" indent="0">
              <a:buNone/>
              <a:defRPr sz="1400">
                <a:solidFill>
                  <a:schemeClr val="tx1">
                    <a:tint val="75000"/>
                  </a:schemeClr>
                </a:solidFill>
              </a:defRPr>
            </a:lvl8pPr>
            <a:lvl9pPr marL="3657292"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7546064-3F81-40E4-AF43-F0114894F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73186582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62CF6BEF-25EC-42A1-A202-92E64CE4A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29007469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76" y="1535114"/>
            <a:ext cx="5389033"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76"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35223DB6-1025-4D46-9B09-B30164AFE29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27373787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A179C79-861F-4250-A6BC-60DCA3177A9C}"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7433950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15553EC-2986-44BC-ADA4-6CE26B6F197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57895697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3" y="273050"/>
            <a:ext cx="4011084"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6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03" y="1435103"/>
            <a:ext cx="4011084" cy="4691063"/>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9E7D456F-3718-479C-9ED5-6D72FA609F75}"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0041999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162" indent="0">
              <a:buNone/>
              <a:defRPr sz="2800"/>
            </a:lvl2pPr>
            <a:lvl3pPr marL="914323" indent="0">
              <a:buNone/>
              <a:defRPr sz="2400"/>
            </a:lvl3pPr>
            <a:lvl4pPr marL="1371485" indent="0">
              <a:buNone/>
              <a:defRPr sz="2000"/>
            </a:lvl4pPr>
            <a:lvl5pPr marL="1828646" indent="0">
              <a:buNone/>
              <a:defRPr sz="2000"/>
            </a:lvl5pPr>
            <a:lvl6pPr marL="2285807" indent="0">
              <a:buNone/>
              <a:defRPr sz="2000"/>
            </a:lvl6pPr>
            <a:lvl7pPr marL="2742969" indent="0">
              <a:buNone/>
              <a:defRPr sz="2000"/>
            </a:lvl7pPr>
            <a:lvl8pPr marL="3200131" indent="0">
              <a:buNone/>
              <a:defRPr sz="2000"/>
            </a:lvl8pPr>
            <a:lvl9pPr marL="3657292"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722FC8F-A772-4141-B1DE-FC21E65EC7C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826342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E06EE5AB-AC42-4778-9A21-1F80D686FF23}"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44337671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49"/>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4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4FB80B9E-9A50-4D5B-8DC9-0FA1675BDA30}"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74887320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639864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7154308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15037895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5531175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24220615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8436116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174445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93055921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9980402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87814052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51709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2.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smtClean="0"/>
              <a:t>按一下以編輯母片標題樣式</a:t>
            </a:r>
          </a:p>
        </p:txBody>
      </p:sp>
      <p:sp>
        <p:nvSpPr>
          <p:cNvPr id="9219" name="文字版面配置區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600" y="6356357"/>
            <a:ext cx="28448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
        <p:nvSpPr>
          <p:cNvPr id="5" name="頁尾版面配置區 4"/>
          <p:cNvSpPr>
            <a:spLocks noGrp="1"/>
          </p:cNvSpPr>
          <p:nvPr>
            <p:ph type="ftr" sz="quarter" idx="3"/>
          </p:nvPr>
        </p:nvSpPr>
        <p:spPr>
          <a:xfrm>
            <a:off x="4165600" y="6356357"/>
            <a:ext cx="38608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
        <p:nvSpPr>
          <p:cNvPr id="6" name="投影片編號版面配置區 5"/>
          <p:cNvSpPr>
            <a:spLocks noGrp="1"/>
          </p:cNvSpPr>
          <p:nvPr>
            <p:ph type="sldNum" sz="quarter" idx="4"/>
          </p:nvPr>
        </p:nvSpPr>
        <p:spPr>
          <a:xfrm>
            <a:off x="8737600" y="6356357"/>
            <a:ext cx="28448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14C0E2AB-EE73-460D-87A6-4D908BF08581}" type="slidenum">
              <a:rPr kumimoji="0" lang="en-US" altLang="zh-TW" sz="1200" b="1" i="0" u="none" strike="noStrike" kern="1200" cap="none" spc="0" normalizeH="0" baseline="0" noProof="0" smtClean="0">
                <a:ln>
                  <a:noFill/>
                </a:ln>
                <a:solidFill>
                  <a:srgbClr val="898989"/>
                </a:solidFill>
                <a:effectLst/>
                <a:uLnTx/>
                <a:uFillTx/>
                <a:latin typeface="Tahoma" pitchFamily="34" charset="0"/>
                <a:ea typeface="新細明體"/>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Tree>
    <p:extLst>
      <p:ext uri="{BB962C8B-B14F-4D97-AF65-F5344CB8AC3E}">
        <p14:creationId xmlns:p14="http://schemas.microsoft.com/office/powerpoint/2010/main" val="4269536383"/>
      </p:ext>
    </p:extLst>
  </p:cSld>
  <p:clrMap bg1="lt1" tx1="dk1" bg2="lt2" tx2="dk2" accent1="accent1" accent2="accent2" accent3="accent3" accent4="accent4" accent5="accent5" accent6="accent6" hlink="hlink" folHlink="folHlink"/>
  <p:sldLayoutIdLst>
    <p:sldLayoutId id="2147501220" r:id="rId1"/>
    <p:sldLayoutId id="2147501221" r:id="rId2"/>
    <p:sldLayoutId id="2147501222" r:id="rId3"/>
    <p:sldLayoutId id="2147501223" r:id="rId4"/>
    <p:sldLayoutId id="2147501224" r:id="rId5"/>
    <p:sldLayoutId id="2147501225" r:id="rId6"/>
    <p:sldLayoutId id="2147501226" r:id="rId7"/>
    <p:sldLayoutId id="2147501227" r:id="rId8"/>
    <p:sldLayoutId id="2147501228" r:id="rId9"/>
    <p:sldLayoutId id="2147501229" r:id="rId10"/>
    <p:sldLayoutId id="214750123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2" algn="ctr" rtl="0" fontAlgn="base">
        <a:spcBef>
          <a:spcPct val="0"/>
        </a:spcBef>
        <a:spcAft>
          <a:spcPct val="0"/>
        </a:spcAft>
        <a:defRPr sz="4400">
          <a:solidFill>
            <a:schemeClr val="tx1"/>
          </a:solidFill>
          <a:latin typeface="Calibri" pitchFamily="34" charset="0"/>
        </a:defRPr>
      </a:lvl6pPr>
      <a:lvl7pPr marL="914323" algn="ctr" rtl="0" fontAlgn="base">
        <a:spcBef>
          <a:spcPct val="0"/>
        </a:spcBef>
        <a:spcAft>
          <a:spcPct val="0"/>
        </a:spcAft>
        <a:defRPr sz="4400">
          <a:solidFill>
            <a:schemeClr val="tx1"/>
          </a:solidFill>
          <a:latin typeface="Calibri" pitchFamily="34" charset="0"/>
        </a:defRPr>
      </a:lvl7pPr>
      <a:lvl8pPr marL="1371485" algn="ctr" rtl="0" fontAlgn="base">
        <a:spcBef>
          <a:spcPct val="0"/>
        </a:spcBef>
        <a:spcAft>
          <a:spcPct val="0"/>
        </a:spcAft>
        <a:defRPr sz="4400">
          <a:solidFill>
            <a:schemeClr val="tx1"/>
          </a:solidFill>
          <a:latin typeface="Calibri" pitchFamily="34" charset="0"/>
        </a:defRPr>
      </a:lvl8pPr>
      <a:lvl9pPr marL="1828646" algn="ctr" rtl="0" fontAlgn="base">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88"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50"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12"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73"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23" rtl="0" eaLnBrk="1" latinLnBrk="0" hangingPunct="1">
        <a:defRPr sz="1800" kern="1200">
          <a:solidFill>
            <a:schemeClr val="tx1"/>
          </a:solidFill>
          <a:latin typeface="+mn-lt"/>
          <a:ea typeface="+mn-ea"/>
          <a:cs typeface="+mn-cs"/>
        </a:defRPr>
      </a:lvl1pPr>
      <a:lvl2pPr marL="457162" algn="l" defTabSz="914323" rtl="0" eaLnBrk="1" latinLnBrk="0" hangingPunct="1">
        <a:defRPr sz="1800" kern="1200">
          <a:solidFill>
            <a:schemeClr val="tx1"/>
          </a:solidFill>
          <a:latin typeface="+mn-lt"/>
          <a:ea typeface="+mn-ea"/>
          <a:cs typeface="+mn-cs"/>
        </a:defRPr>
      </a:lvl2pPr>
      <a:lvl3pPr marL="914323" algn="l" defTabSz="914323" rtl="0" eaLnBrk="1" latinLnBrk="0" hangingPunct="1">
        <a:defRPr sz="1800" kern="1200">
          <a:solidFill>
            <a:schemeClr val="tx1"/>
          </a:solidFill>
          <a:latin typeface="+mn-lt"/>
          <a:ea typeface="+mn-ea"/>
          <a:cs typeface="+mn-cs"/>
        </a:defRPr>
      </a:lvl3pPr>
      <a:lvl4pPr marL="1371485" algn="l" defTabSz="914323" rtl="0" eaLnBrk="1" latinLnBrk="0" hangingPunct="1">
        <a:defRPr sz="1800" kern="1200">
          <a:solidFill>
            <a:schemeClr val="tx1"/>
          </a:solidFill>
          <a:latin typeface="+mn-lt"/>
          <a:ea typeface="+mn-ea"/>
          <a:cs typeface="+mn-cs"/>
        </a:defRPr>
      </a:lvl4pPr>
      <a:lvl5pPr marL="1828646" algn="l" defTabSz="914323" rtl="0" eaLnBrk="1" latinLnBrk="0" hangingPunct="1">
        <a:defRPr sz="1800" kern="1200">
          <a:solidFill>
            <a:schemeClr val="tx1"/>
          </a:solidFill>
          <a:latin typeface="+mn-lt"/>
          <a:ea typeface="+mn-ea"/>
          <a:cs typeface="+mn-cs"/>
        </a:defRPr>
      </a:lvl5pPr>
      <a:lvl6pPr marL="2285807" algn="l" defTabSz="914323" rtl="0" eaLnBrk="1" latinLnBrk="0" hangingPunct="1">
        <a:defRPr sz="1800" kern="1200">
          <a:solidFill>
            <a:schemeClr val="tx1"/>
          </a:solidFill>
          <a:latin typeface="+mn-lt"/>
          <a:ea typeface="+mn-ea"/>
          <a:cs typeface="+mn-cs"/>
        </a:defRPr>
      </a:lvl6pPr>
      <a:lvl7pPr marL="2742969" algn="l" defTabSz="914323" rtl="0" eaLnBrk="1" latinLnBrk="0" hangingPunct="1">
        <a:defRPr sz="1800" kern="1200">
          <a:solidFill>
            <a:schemeClr val="tx1"/>
          </a:solidFill>
          <a:latin typeface="+mn-lt"/>
          <a:ea typeface="+mn-ea"/>
          <a:cs typeface="+mn-cs"/>
        </a:defRPr>
      </a:lvl7pPr>
      <a:lvl8pPr marL="3200131" algn="l" defTabSz="914323" rtl="0" eaLnBrk="1" latinLnBrk="0" hangingPunct="1">
        <a:defRPr sz="1800" kern="1200">
          <a:solidFill>
            <a:schemeClr val="tx1"/>
          </a:solidFill>
          <a:latin typeface="+mn-lt"/>
          <a:ea typeface="+mn-ea"/>
          <a:cs typeface="+mn-cs"/>
        </a:defRPr>
      </a:lvl8pPr>
      <a:lvl9pPr marL="3657292" algn="l" defTabSz="914323"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556485314"/>
      </p:ext>
    </p:extLst>
  </p:cSld>
  <p:clrMap bg1="lt1" tx1="dk1" bg2="lt2" tx2="dk2" accent1="accent1" accent2="accent2" accent3="accent3" accent4="accent4" accent5="accent5" accent6="accent6" hlink="hlink" folHlink="folHlink"/>
  <p:sldLayoutIdLst>
    <p:sldLayoutId id="2147501232" r:id="rId1"/>
    <p:sldLayoutId id="2147501233" r:id="rId2"/>
    <p:sldLayoutId id="2147501234" r:id="rId3"/>
    <p:sldLayoutId id="2147501235" r:id="rId4"/>
    <p:sldLayoutId id="2147501236" r:id="rId5"/>
    <p:sldLayoutId id="2147501237" r:id="rId6"/>
    <p:sldLayoutId id="2147501238" r:id="rId7"/>
    <p:sldLayoutId id="2147501239" r:id="rId8"/>
    <p:sldLayoutId id="2147501240" r:id="rId9"/>
    <p:sldLayoutId id="2147501241" r:id="rId10"/>
    <p:sldLayoutId id="2147501242"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24836" y="611355"/>
            <a:ext cx="7265158" cy="4506238"/>
          </a:xfrm>
          <a:prstGeom prst="rect">
            <a:avLst/>
          </a:prstGeom>
        </p:spPr>
      </p:pic>
      <p:sp>
        <p:nvSpPr>
          <p:cNvPr id="111618" name="Rectangle 1"/>
          <p:cNvSpPr>
            <a:spLocks noChangeArrowheads="1"/>
          </p:cNvSpPr>
          <p:nvPr/>
        </p:nvSpPr>
        <p:spPr bwMode="auto">
          <a:xfrm>
            <a:off x="1587500" y="5259179"/>
            <a:ext cx="9080500" cy="12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同領聖餐</a:t>
            </a:r>
            <a:r>
              <a:rPr kumimoji="0" lang="zh-TW" altLang="en-US" sz="4800" b="0"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4800" b="0" i="0" u="sng" strike="noStrike" kern="1200" cap="none" spc="0" normalizeH="0" baseline="0" noProof="0" dirty="0">
                <a:ln>
                  <a:noFill/>
                </a:ln>
                <a:solidFill>
                  <a:srgbClr val="FFFFFF"/>
                </a:solidFill>
                <a:effectLst/>
                <a:uLnTx/>
                <a:uFillTx/>
                <a:latin typeface="Mongolian Baiti" pitchFamily="66" charset="0"/>
                <a:ea typeface="DFKai-SB" pitchFamily="65" charset="-120"/>
                <a:cs typeface="Mongolian Baiti" pitchFamily="66" charset="0"/>
              </a:rPr>
              <a:t>Holy Communion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367404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4126" y="424883"/>
            <a:ext cx="9110311" cy="3785652"/>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凡事都不可虧欠人，惟有彼此相愛要常以為虧欠，因為愛人的就完全了律</a:t>
            </a:r>
            <a:r>
              <a:rPr kumimoji="1" lang="zh-TW" altLang="en-US" sz="4400" b="1" dirty="0" smtClean="0">
                <a:solidFill>
                  <a:srgbClr val="FFFFFF"/>
                </a:solidFill>
                <a:latin typeface="DFKai-SB" panose="03000509000000000000" pitchFamily="65" charset="-120"/>
                <a:ea typeface="DFKai-SB" panose="03000509000000000000" pitchFamily="65" charset="-120"/>
              </a:rPr>
              <a:t>法。</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羅馬書</a:t>
            </a:r>
            <a:r>
              <a:rPr kumimoji="1" lang="zh-TW" altLang="en-US" sz="12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6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Romans 13:8</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Let no debt remain outstanding, except the continuing debt to love one another, for whoever loves others has fulfilled the law.</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475558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4126" y="424883"/>
            <a:ext cx="9110311" cy="550920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主耶穌被賣的那一夜</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拿起餅來</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祝謝了</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就擘開</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說</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這是我的身體，為你們捨的，你們應當如此行</a:t>
            </a:r>
            <a:r>
              <a:rPr kumimoji="1"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為的是記念我</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4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Corinthians 11:23-24</a:t>
            </a:r>
            <a:r>
              <a:rPr kumimoji="0" lang="en-US" altLang="zh-TW"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endPar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The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Lord Jesus, on the night he was betrayed, took bread</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and when he had given thanks, he broke it and said, “This is my body, which is for you; do this in remembrance of me.” </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1570088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1421" y="472174"/>
            <a:ext cx="9110311" cy="546303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飯後，也照樣拿起杯來，說：「這杯是用我的血所立的新約，你們每逢喝的時候，要如此行，為的是記念我。</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1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Corinthians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11:25</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In the same way, after supper he took the cup, saying, “This cup is the new covenant in my blood; do this, whenever you drink it, in remembrance of me.”</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5332920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5084" y="780426"/>
            <a:ext cx="9110311" cy="3616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你們每逢吃這餅，喝這杯，是表明主的死，直等到他來</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1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Corinthians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11:26</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For whenever you eat this bread and drink this cup, you proclaim the Lord’s death until he comes.</a:t>
            </a:r>
            <a:endParaRPr kumimoji="0" lang="en-US" altLang="zh-TW" sz="7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922275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3224" y="731064"/>
            <a:ext cx="9110311" cy="256993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人應當自己省察，然後吃這餅、喝這杯。</a:t>
            </a:r>
            <a:r>
              <a:rPr kumimoji="1"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16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40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40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Cor. 11:28</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Everyone ought to examine themselves before they eat of the bread and drink from the cup.</a:t>
            </a:r>
            <a:endParaRPr kumimoji="0" lang="en-US" altLang="zh-TW" sz="7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1333910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970174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9525"/>
            <a:ext cx="12192000" cy="6956354"/>
          </a:xfrm>
          <a:prstGeom prst="rect">
            <a:avLst/>
          </a:prstGeom>
        </p:spPr>
      </p:pic>
      <p:sp>
        <p:nvSpPr>
          <p:cNvPr id="3" name="Rectangle 39"/>
          <p:cNvSpPr>
            <a:spLocks noChangeArrowheads="1"/>
          </p:cNvSpPr>
          <p:nvPr/>
        </p:nvSpPr>
        <p:spPr bwMode="auto">
          <a:xfrm>
            <a:off x="1217488" y="9525"/>
            <a:ext cx="9822094"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1050" b="1" i="0" u="none" strike="noStrike" kern="1200" cap="none" spc="0" normalizeH="0" baseline="0" noProof="0" dirty="0" smtClean="0">
              <a:ln>
                <a:noFill/>
              </a:ln>
              <a:solidFill>
                <a:srgbClr val="FFFFFF"/>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lvl="0" algn="ctr" defTabSz="456919" eaLnBrk="1" hangingPunct="1">
              <a:spcBef>
                <a:spcPts val="0"/>
              </a:spcBef>
              <a:buNone/>
              <a:defRPr/>
            </a:pPr>
            <a:r>
              <a:rPr kumimoji="1" lang="en-US" altLang="zh-TW" sz="3600" b="1" dirty="0">
                <a:solidFill>
                  <a:srgbClr val="FFFFFF"/>
                </a:solidFill>
                <a:latin typeface="Charis SIL" panose="02000500060000020004" pitchFamily="2" charset="0"/>
                <a:ea typeface="Charis SIL" panose="02000500060000020004" pitchFamily="2" charset="0"/>
                <a:cs typeface="Charis SIL" panose="02000500060000020004" pitchFamily="2" charset="0"/>
              </a:rPr>
              <a:t>Reaching the Unreached of the World </a:t>
            </a:r>
            <a:r>
              <a:rPr kumimoji="1" lang="en-US" altLang="zh-TW" b="1" dirty="0" smtClean="0">
                <a:solidFill>
                  <a:srgbClr val="FFFFFF"/>
                </a:solidFill>
                <a:latin typeface="Charis SIL" panose="02000500060000020004" pitchFamily="2" charset="0"/>
                <a:ea typeface="Charis SIL" panose="02000500060000020004" pitchFamily="2" charset="0"/>
                <a:cs typeface="Charis SIL" panose="02000500060000020004" pitchFamily="2" charset="0"/>
              </a:rPr>
              <a:t>2021</a:t>
            </a:r>
          </a:p>
          <a:p>
            <a:pPr lvl="0" algn="ctr" defTabSz="456919" eaLnBrk="1" hangingPunct="1">
              <a:spcBef>
                <a:spcPts val="0"/>
              </a:spcBef>
              <a:buNone/>
              <a:defRPr/>
            </a:pPr>
            <a:endParaRPr kumimoji="1" lang="en-US" altLang="zh-TW" sz="1100" b="1" dirty="0" smtClean="0">
              <a:solidFill>
                <a:srgbClr val="FFFFFF"/>
              </a:solidFill>
              <a:latin typeface="Charis SIL" panose="02000500060000020004" pitchFamily="2" charset="0"/>
              <a:ea typeface="Charis SIL" panose="02000500060000020004" pitchFamily="2" charset="0"/>
              <a:cs typeface="Charis SIL" panose="02000500060000020004" pitchFamily="2" charset="0"/>
            </a:endParaRPr>
          </a:p>
          <a:p>
            <a:pPr algn="ctr" defTabSz="456919" eaLnBrk="1" hangingPunct="1">
              <a:spcBef>
                <a:spcPts val="0"/>
              </a:spcBef>
              <a:buNone/>
              <a:defRPr/>
            </a:pPr>
            <a:r>
              <a:rPr kumimoji="1" lang="en-US" altLang="zh-TW" sz="4000" b="1" dirty="0" smtClean="0">
                <a:solidFill>
                  <a:srgbClr val="FFFFFF"/>
                </a:solidFill>
                <a:latin typeface="Century" panose="02040604050505020304" pitchFamily="18" charset="0"/>
                <a:ea typeface="DFKai-SB" panose="03000509000000000000" pitchFamily="65" charset="-120"/>
                <a:cs typeface="Charis SIL" panose="02000500060000020004" pitchFamily="2" charset="0"/>
              </a:rPr>
              <a:t>2021</a:t>
            </a:r>
            <a:r>
              <a:rPr kumimoji="1" lang="en-US" altLang="zh-TW" sz="16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 </a:t>
            </a:r>
            <a:r>
              <a:rPr kumimoji="1" lang="zh-TW" altLang="en-US" sz="48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年世界未得之地的外展</a:t>
            </a:r>
            <a:endParaRPr kumimoji="1" lang="en-US" altLang="zh-TW" sz="4400" b="1" i="0" u="none" strike="noStrike" kern="0" cap="none" spc="0" normalizeH="0" baseline="0" noProof="0" dirty="0">
              <a:ln>
                <a:noFill/>
              </a:ln>
              <a:solidFill>
                <a:srgbClr val="FFFFFF"/>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lvl="0" algn="ctr" defTabSz="456919" eaLnBrk="1" hangingPunct="1">
              <a:spcBef>
                <a:spcPts val="0"/>
              </a:spcBef>
              <a:buNone/>
              <a:defRPr/>
            </a:pPr>
            <a:endParaRPr kumimoji="1" lang="en-US" altLang="zh-TW" sz="2800" b="1" kern="0" dirty="0" smtClean="0">
              <a:solidFill>
                <a:srgbClr val="FFFFFF"/>
              </a:solidFill>
              <a:latin typeface="Charis SIL" panose="02000500060000020004" pitchFamily="2" charset="0"/>
              <a:ea typeface="Charis SIL" panose="02000500060000020004" pitchFamily="2" charset="0"/>
              <a:cs typeface="Charis SIL" panose="02000500060000020004" pitchFamily="2" charset="0"/>
            </a:endParaRPr>
          </a:p>
          <a:p>
            <a:pPr lvl="0" algn="ctr" defTabSz="456919" eaLnBrk="1" hangingPunct="1">
              <a:spcBef>
                <a:spcPts val="0"/>
              </a:spcBef>
              <a:buNone/>
              <a:defRPr/>
            </a:pPr>
            <a:endParaRPr kumimoji="0" lang="en-US" altLang="zh-TW" sz="5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lang="en-US" altLang="zh-TW" sz="700" b="1" kern="0" dirty="0">
              <a:solidFill>
                <a:prstClr val="white"/>
              </a:solidFill>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3600" b="1" kern="0" dirty="0" smtClean="0">
                <a:solidFill>
                  <a:srgbClr val="FFFFFF"/>
                </a:solidFill>
                <a:latin typeface="Century" panose="02040604050505020304" pitchFamily="18" charset="0"/>
                <a:ea typeface="DFKai-SB" panose="03000509000000000000" pitchFamily="65" charset="-120"/>
                <a:cs typeface="Arial" charset="0"/>
              </a:rPr>
              <a:t>Ignite the World Ministries</a:t>
            </a: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b="1" kern="0" dirty="0" smtClean="0">
                <a:solidFill>
                  <a:srgbClr val="FFFFFF"/>
                </a:solidFill>
                <a:latin typeface="Century" panose="02040604050505020304" pitchFamily="18" charset="0"/>
                <a:ea typeface="DFKai-SB" panose="03000509000000000000" pitchFamily="65" charset="-120"/>
                <a:cs typeface="Arial" charset="0"/>
              </a:rPr>
              <a:t>Mike </a:t>
            </a:r>
            <a:r>
              <a:rPr lang="en-US" altLang="zh-TW" b="1" kern="0" dirty="0" err="1" smtClean="0">
                <a:solidFill>
                  <a:srgbClr val="FFFFFF"/>
                </a:solidFill>
                <a:latin typeface="Century" panose="02040604050505020304" pitchFamily="18" charset="0"/>
                <a:ea typeface="DFKai-SB" panose="03000509000000000000" pitchFamily="65" charset="-120"/>
                <a:cs typeface="Arial" charset="0"/>
              </a:rPr>
              <a:t>Maksimowicz</a:t>
            </a:r>
            <a:endParaRPr kumimoji="0" lang="en-US" altLang="zh-TW" b="1" i="0" u="none" strike="noStrike" kern="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FFFFFF"/>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FFFFFF"/>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2800" b="1" i="0" u="none" strike="noStrike" kern="0" cap="none" spc="0" normalizeH="0" baseline="0" noProof="0" dirty="0" smtClean="0">
                <a:ln>
                  <a:noFill/>
                </a:ln>
                <a:solidFill>
                  <a:srgbClr val="FFFFFF"/>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February 7,  2021</a:t>
            </a:r>
            <a:endParaRPr kumimoji="0" lang="en-US" altLang="zh-TW" sz="2800" b="1" i="0" u="none" strike="noStrike" kern="0" cap="none" spc="0" normalizeH="0" baseline="0" noProof="0" dirty="0">
              <a:ln>
                <a:noFill/>
              </a:ln>
              <a:solidFill>
                <a:srgbClr val="FFFFFF"/>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41557430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38599"/>
            <a:ext cx="9049325" cy="6940361"/>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我們不仗著別人所勞碌的，分外誇口；但指望你們信心增長的時候，所量給我們的界限，就可以因著你們更加開展， </a:t>
            </a:r>
            <a:r>
              <a:rPr kumimoji="1" lang="zh-TW" altLang="en-US" sz="4000" b="1" dirty="0" smtClean="0">
                <a:solidFill>
                  <a:srgbClr val="FFFFFF"/>
                </a:solidFill>
                <a:latin typeface="DFKai-SB" panose="03000509000000000000" pitchFamily="65" charset="-120"/>
                <a:ea typeface="DFKai-SB" panose="03000509000000000000" pitchFamily="65" charset="-120"/>
              </a:rPr>
              <a:t>得</a:t>
            </a:r>
            <a:r>
              <a:rPr kumimoji="1" lang="zh-TW" altLang="en-US" sz="4000" b="1" dirty="0">
                <a:solidFill>
                  <a:srgbClr val="FFFFFF"/>
                </a:solidFill>
                <a:latin typeface="DFKai-SB" panose="03000509000000000000" pitchFamily="65" charset="-120"/>
                <a:ea typeface="DFKai-SB" panose="03000509000000000000" pitchFamily="65" charset="-120"/>
              </a:rPr>
              <a:t>以將福音傳到你們以外的地方；並不是在別人界限之內，藉著他現成的事誇口</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dirty="0">
                <a:solidFill>
                  <a:srgbClr val="FFFFFF"/>
                </a:solidFill>
                <a:latin typeface="DFKai-SB" pitchFamily="65" charset="-120"/>
                <a:ea typeface="DFKai-SB" pitchFamily="65" charset="-120"/>
                <a:cs typeface="Arial" charset="0"/>
              </a:rPr>
              <a:t>哥林多後書</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dirty="0">
                <a:solidFill>
                  <a:srgbClr val="FFFFFF"/>
                </a:solidFill>
                <a:latin typeface="Arial" panose="020B0604020202020204" pitchFamily="34" charset="0"/>
                <a:ea typeface="DFKai-SB" pitchFamily="65" charset="-120"/>
                <a:cs typeface="Arial" panose="020B0604020202020204" pitchFamily="34" charset="0"/>
              </a:rPr>
              <a:t>2 Corinthians 10:15-16</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Neither do we go beyond our limits by boasting of work done by others. Our hope is that, as your faith continues to grow, our sphere of activity among you will greatly expand, </a:t>
            </a:r>
            <a:r>
              <a:rPr lang="en-US" altLang="zh-TW" sz="2800" b="1" dirty="0" smtClean="0">
                <a:solidFill>
                  <a:srgbClr val="FFFFFF"/>
                </a:solidFill>
                <a:latin typeface="Century" panose="02040604050505020304" pitchFamily="18" charset="0"/>
                <a:ea typeface="DFKai-SB" pitchFamily="65" charset="-120"/>
                <a:cs typeface="Arial" charset="0"/>
              </a:rPr>
              <a:t>so </a:t>
            </a:r>
            <a:r>
              <a:rPr lang="en-US" altLang="zh-TW" sz="2800" b="1" dirty="0">
                <a:solidFill>
                  <a:srgbClr val="FFFFFF"/>
                </a:solidFill>
                <a:latin typeface="Century" panose="02040604050505020304" pitchFamily="18" charset="0"/>
                <a:ea typeface="DFKai-SB" pitchFamily="65" charset="-120"/>
                <a:cs typeface="Arial" charset="0"/>
              </a:rPr>
              <a:t>that we can preach the gospel in the regions beyond you. For we do not want to boast about work already done in someone else’s territory.</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660802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0" y="2372937"/>
            <a:ext cx="9144000"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Ignite the World</a:t>
            </a:r>
            <a:r>
              <a:rPr kumimoji="0" lang="en-US" altLang="zh-TW" sz="5400" b="1" i="0" u="none" strike="noStrike" kern="1200" cap="none" spc="0" normalizeH="0" noProof="0" dirty="0" smtClean="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 Ministries video</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4952007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450" y="533400"/>
            <a:ext cx="11595100" cy="5791200"/>
          </a:xfrm>
          <a:prstGeom prst="rect">
            <a:avLst/>
          </a:prstGeom>
        </p:spPr>
      </p:pic>
    </p:spTree>
    <p:extLst>
      <p:ext uri="{BB962C8B-B14F-4D97-AF65-F5344CB8AC3E}">
        <p14:creationId xmlns:p14="http://schemas.microsoft.com/office/powerpoint/2010/main" val="36791468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3603" y="-323413"/>
            <a:ext cx="9144793" cy="7504826"/>
          </a:xfrm>
          <a:prstGeom prst="rect">
            <a:avLst/>
          </a:prstGeom>
        </p:spPr>
      </p:pic>
    </p:spTree>
    <p:extLst>
      <p:ext uri="{BB962C8B-B14F-4D97-AF65-F5344CB8AC3E}">
        <p14:creationId xmlns:p14="http://schemas.microsoft.com/office/powerpoint/2010/main" val="284908862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45197</TotalTime>
  <Words>583</Words>
  <Application>Microsoft Office PowerPoint</Application>
  <PresentationFormat>Widescreen</PresentationFormat>
  <Paragraphs>65</Paragraphs>
  <Slides>12</Slides>
  <Notes>2</Notes>
  <HiddenSlides>0</HiddenSlides>
  <MMClips>0</MMClips>
  <ScaleCrop>false</ScaleCrop>
  <HeadingPairs>
    <vt:vector size="6" baseType="variant">
      <vt:variant>
        <vt:lpstr>Fonts Used</vt:lpstr>
      </vt:variant>
      <vt:variant>
        <vt:i4>18</vt:i4>
      </vt:variant>
      <vt:variant>
        <vt:lpstr>Theme</vt:lpstr>
      </vt:variant>
      <vt:variant>
        <vt:i4>12</vt:i4>
      </vt:variant>
      <vt:variant>
        <vt:lpstr>Slide Titles</vt:lpstr>
      </vt:variant>
      <vt:variant>
        <vt:i4>12</vt:i4>
      </vt:variant>
    </vt:vector>
  </HeadingPairs>
  <TitlesOfParts>
    <vt:vector size="42" baseType="lpstr">
      <vt:lpstr>Arial Unicode MS</vt:lpstr>
      <vt:lpstr>DFKai-SB</vt:lpstr>
      <vt:lpstr>DFKai-SB</vt:lpstr>
      <vt:lpstr>Microsoft YaHei</vt:lpstr>
      <vt:lpstr>新細明體</vt:lpstr>
      <vt:lpstr>宋体</vt:lpstr>
      <vt:lpstr>Arial</vt:lpstr>
      <vt:lpstr>Arial Narrow</vt:lpstr>
      <vt:lpstr>Calibri</vt:lpstr>
      <vt:lpstr>Cambria</vt:lpstr>
      <vt:lpstr>Century</vt:lpstr>
      <vt:lpstr>Charis SIL</vt:lpstr>
      <vt:lpstr>Franklin Gothic Medium</vt:lpstr>
      <vt:lpstr>Mongolian Baiti</vt:lpstr>
      <vt:lpstr>Tahoma</vt:lpstr>
      <vt:lpstr>Times New Roman</vt:lpstr>
      <vt:lpstr>Verdana</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17_Office 佈景主題</vt:lpstr>
      <vt:lpstr>1_預設簡報設計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4077</cp:revision>
  <dcterms:created xsi:type="dcterms:W3CDTF">2014-11-02T05:55:36Z</dcterms:created>
  <dcterms:modified xsi:type="dcterms:W3CDTF">2021-02-08T21:20:21Z</dcterms:modified>
</cp:coreProperties>
</file>