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Lst>
  <p:notesMasterIdLst>
    <p:notesMasterId r:id="rId31"/>
  </p:notesMasterIdLst>
  <p:sldIdLst>
    <p:sldId id="10768" r:id="rId11"/>
    <p:sldId id="10704" r:id="rId12"/>
    <p:sldId id="10764" r:id="rId13"/>
    <p:sldId id="10679" r:id="rId14"/>
    <p:sldId id="10771" r:id="rId15"/>
    <p:sldId id="10770" r:id="rId16"/>
    <p:sldId id="10755" r:id="rId17"/>
    <p:sldId id="10763" r:id="rId18"/>
    <p:sldId id="10762" r:id="rId19"/>
    <p:sldId id="10681" r:id="rId20"/>
    <p:sldId id="10765" r:id="rId21"/>
    <p:sldId id="10757" r:id="rId22"/>
    <p:sldId id="10758" r:id="rId23"/>
    <p:sldId id="10752" r:id="rId24"/>
    <p:sldId id="10759" r:id="rId25"/>
    <p:sldId id="10756" r:id="rId26"/>
    <p:sldId id="10773" r:id="rId27"/>
    <p:sldId id="10769" r:id="rId28"/>
    <p:sldId id="10772" r:id="rId29"/>
    <p:sldId id="10561" r:id="rId30"/>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F66CC"/>
    <a:srgbClr val="FFCCCC"/>
    <a:srgbClr val="FFFF99"/>
    <a:srgbClr val="FF99CC"/>
    <a:srgbClr val="FFCCFF"/>
    <a:srgbClr val="FFCC99"/>
    <a:srgbClr val="FFCC66"/>
    <a:srgbClr val="FFFF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116" autoAdjust="0"/>
    <p:restoredTop sz="93608" autoAdjust="0"/>
  </p:normalViewPr>
  <p:slideViewPr>
    <p:cSldViewPr snapToGrid="0" snapToObjects="1">
      <p:cViewPr varScale="1">
        <p:scale>
          <a:sx n="62" d="100"/>
          <a:sy n="62" d="100"/>
        </p:scale>
        <p:origin x="410" y="28"/>
      </p:cViewPr>
      <p:guideLst>
        <p:guide orient="horz" pos="2160"/>
        <p:guide pos="3840"/>
      </p:guideLst>
    </p:cSldViewPr>
  </p:slideViewPr>
  <p:outlineViewPr>
    <p:cViewPr>
      <p:scale>
        <a:sx n="33" d="100"/>
        <a:sy n="33" d="100"/>
      </p:scale>
      <p:origin x="0" y="-186"/>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2/14/2021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7402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22203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2/14/2021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2/14/2021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2194" y="0"/>
            <a:ext cx="12364948" cy="8186947"/>
          </a:xfrm>
          <a:prstGeom prst="rect">
            <a:avLst/>
          </a:prstGeom>
        </p:spPr>
      </p:pic>
    </p:spTree>
    <p:extLst>
      <p:ext uri="{BB962C8B-B14F-4D97-AF65-F5344CB8AC3E}">
        <p14:creationId xmlns:p14="http://schemas.microsoft.com/office/powerpoint/2010/main" val="1829783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699303"/>
            <a:ext cx="9049325" cy="4708981"/>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凡事都不可虧欠人，惟有彼此相愛要常以為虧欠，因為愛人的就完全了律</a:t>
            </a:r>
            <a:r>
              <a:rPr kumimoji="1" lang="zh-TW" altLang="en-US" sz="4800" b="1" dirty="0" smtClean="0">
                <a:solidFill>
                  <a:srgbClr val="FFFFFF"/>
                </a:solidFill>
                <a:latin typeface="DFKai-SB" panose="03000509000000000000" pitchFamily="65" charset="-120"/>
                <a:ea typeface="DFKai-SB" panose="03000509000000000000" pitchFamily="65" charset="-120"/>
              </a:rPr>
              <a:t>法。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noProof="0" dirty="0">
                <a:solidFill>
                  <a:srgbClr val="FFFFFF"/>
                </a:solidFill>
                <a:latin typeface="DFKai-SB" pitchFamily="65" charset="-120"/>
                <a:ea typeface="DFKai-SB" pitchFamily="65" charset="-120"/>
                <a:cs typeface="Arial" charset="0"/>
              </a:rPr>
              <a:t>羅馬</a:t>
            </a:r>
            <a:r>
              <a:rPr kumimoji="1" lang="zh-TW" altLang="en-US" sz="4000" b="1" dirty="0" smtClean="0">
                <a:solidFill>
                  <a:srgbClr val="FFFFFF"/>
                </a:solidFill>
                <a:latin typeface="DFKai-SB" pitchFamily="65" charset="-120"/>
                <a:ea typeface="DFKai-SB" pitchFamily="65" charset="-120"/>
                <a:cs typeface="Arial" charset="0"/>
              </a:rPr>
              <a:t>書</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Romans 13:8</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600" b="1" dirty="0" smtClean="0">
                <a:solidFill>
                  <a:srgbClr val="FFFFFF"/>
                </a:solidFill>
                <a:latin typeface="Century" panose="02040604050505020304" pitchFamily="18" charset="0"/>
                <a:ea typeface="DFKai-SB" pitchFamily="65" charset="-120"/>
                <a:cs typeface="Arial" charset="0"/>
              </a:rPr>
              <a:t>Let </a:t>
            </a:r>
            <a:r>
              <a:rPr lang="en-US" altLang="zh-TW" sz="3600" b="1" dirty="0">
                <a:solidFill>
                  <a:srgbClr val="FFFFFF"/>
                </a:solidFill>
                <a:latin typeface="Century" panose="02040604050505020304" pitchFamily="18" charset="0"/>
                <a:ea typeface="DFKai-SB" pitchFamily="65" charset="-120"/>
                <a:cs typeface="Arial" charset="0"/>
              </a:rPr>
              <a:t>no debt remain outstanding, except the continuing debt to love one another, for whoever loves others has fulfilled the law.</a:t>
            </a:r>
          </a:p>
        </p:txBody>
      </p:sp>
    </p:spTree>
    <p:extLst>
      <p:ext uri="{BB962C8B-B14F-4D97-AF65-F5344CB8AC3E}">
        <p14:creationId xmlns:p14="http://schemas.microsoft.com/office/powerpoint/2010/main" val="3650091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2565698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9525"/>
            <a:ext cx="12192000" cy="6956354"/>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kumimoji="1" lang="zh-TW" altLang="en-US"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培養敏</a:t>
            </a:r>
            <a:r>
              <a:rPr kumimoji="1" lang="zh-TW" altLang="en-US" sz="72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銳的</a:t>
            </a:r>
            <a:r>
              <a:rPr kumimoji="1" lang="zh-TW" altLang="en-US" sz="72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靈</a:t>
            </a:r>
            <a:endParaRPr kumimoji="1" lang="en-US" altLang="zh-TW" sz="105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endParaRPr kumimoji="1" lang="en-US" altLang="zh-TW" sz="105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r>
              <a:rPr kumimoji="1" lang="en-US" altLang="zh-TW" sz="4800" b="1" dirty="0" smtClean="0">
                <a:solidFill>
                  <a:srgbClr val="FFFFFF"/>
                </a:solidFill>
                <a:latin typeface="Century" panose="02040604050505020304" pitchFamily="18" charset="0"/>
                <a:ea typeface="Charis SIL" panose="02000500060000020004" pitchFamily="2" charset="0"/>
                <a:cs typeface="Charis SIL" panose="02000500060000020004" pitchFamily="2" charset="0"/>
              </a:rPr>
              <a:t>Cultivating Keen Spirit</a:t>
            </a:r>
            <a:endParaRPr kumimoji="0" lang="en-US" altLang="zh-TW" sz="1000" b="1" i="0" u="none" strike="noStrike" kern="0" cap="none" spc="0" normalizeH="0" baseline="0" noProof="0" dirty="0">
              <a:ln>
                <a:noFill/>
              </a:ln>
              <a:solidFill>
                <a:prstClr val="white"/>
              </a:solidFill>
              <a:effectLst/>
              <a:uLnTx/>
              <a:uFillTx/>
              <a:latin typeface="Century" panose="02040604050505020304" pitchFamily="18" charset="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8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1400" b="1" kern="0" dirty="0">
              <a:solidFill>
                <a:prstClr val="white"/>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FFFFFF"/>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err="1" smtClean="0">
                <a:solidFill>
                  <a:srgbClr val="FFFFFF"/>
                </a:solidFill>
                <a:latin typeface="Mongolian Baiti" panose="03000500000000000000" pitchFamily="66" charset="0"/>
                <a:ea typeface="新細明體" panose="02020500000000000000" pitchFamily="18" charset="-120"/>
                <a:cs typeface="Mongolian Baiti" panose="03000500000000000000" pitchFamily="66" charset="0"/>
              </a:rPr>
              <a:t>Febr</a:t>
            </a:r>
            <a:r>
              <a:rPr kumimoji="0" lang="en-US" altLang="zh-TW" sz="3200" b="1" i="0" u="none" strike="noStrike" kern="0" cap="none" spc="0" normalizeH="0" baseline="0" noProof="0" dirty="0" err="1" smtClean="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uary</a:t>
            </a:r>
            <a:r>
              <a:rPr kumimoji="0" lang="en-US" altLang="zh-TW" sz="3200" b="1" i="0" u="none" strike="noStrike" kern="0" cap="none" spc="0" normalizeH="0" baseline="0" noProof="0" dirty="0" smtClean="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dirty="0" smtClean="0">
                <a:solidFill>
                  <a:srgbClr val="FFFFFF"/>
                </a:solidFill>
                <a:latin typeface="Mongolian Baiti" panose="03000500000000000000" pitchFamily="66" charset="0"/>
                <a:ea typeface="新細明體" panose="02020500000000000000" pitchFamily="18" charset="-120"/>
                <a:cs typeface="Mongolian Baiti" panose="03000500000000000000" pitchFamily="66" charset="0"/>
              </a:rPr>
              <a:t>14</a:t>
            </a:r>
            <a:r>
              <a:rPr kumimoji="0" lang="en-US" altLang="zh-TW" sz="3200" b="1" i="0" u="none" strike="noStrike" kern="0" cap="none" spc="0" normalizeH="0" baseline="0" noProof="0" dirty="0" smtClean="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2021</a:t>
            </a:r>
            <a:endParaRPr kumimoji="0" lang="en-US" altLang="zh-TW" sz="3200" b="1" i="0" u="none" strike="noStrike" kern="0" cap="none" spc="0" normalizeH="0" baseline="0" noProof="0" dirty="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1557430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2060"/>
            </a:gs>
            <a:gs pos="100000">
              <a:srgbClr val="00002F"/>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1643865" y="5997285"/>
            <a:ext cx="9632023" cy="70788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「在末日如何預備自己，面對現今挑戰」</a:t>
            </a: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981" y="80449"/>
            <a:ext cx="5152489" cy="5858016"/>
          </a:xfrm>
          <a:prstGeom prst="rect">
            <a:avLst/>
          </a:prstGeom>
        </p:spPr>
      </p:pic>
    </p:spTree>
    <p:extLst>
      <p:ext uri="{BB962C8B-B14F-4D97-AF65-F5344CB8AC3E}">
        <p14:creationId xmlns:p14="http://schemas.microsoft.com/office/powerpoint/2010/main" val="2068019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772291"/>
            <a:ext cx="9049325" cy="2246769"/>
          </a:xfrm>
          <a:prstGeom prst="rect">
            <a:avLst/>
          </a:prstGeom>
        </p:spPr>
        <p:txBody>
          <a:bodyPr wrap="square">
            <a:spAutoFit/>
          </a:bodyPr>
          <a:lstStyle/>
          <a:p>
            <a:pPr lvl="0" algn="ctr" defTabSz="914400" fontAlgn="base">
              <a:spcBef>
                <a:spcPct val="0"/>
              </a:spcBef>
              <a:spcAft>
                <a:spcPct val="0"/>
              </a:spcAft>
              <a:defRPr/>
            </a:pPr>
            <a:r>
              <a:rPr kumimoji="1" lang="zh-TW" altLang="en-US" sz="5400" b="1" dirty="0" smtClean="0">
                <a:solidFill>
                  <a:srgbClr val="FFFFFF"/>
                </a:solidFill>
                <a:latin typeface="Century" panose="02040604050505020304" pitchFamily="18" charset="0"/>
                <a:ea typeface="DFKai-SB" panose="03000509000000000000" pitchFamily="65" charset="-120"/>
                <a:cs typeface="Arial" charset="0"/>
              </a:rPr>
              <a:t>約伯記的啟示</a:t>
            </a:r>
            <a:endParaRPr kumimoji="1" lang="en-US" altLang="zh-TW" sz="5400" b="1" dirty="0" smtClean="0">
              <a:solidFill>
                <a:srgbClr val="FFFFFF"/>
              </a:solidFill>
              <a:latin typeface="Century" panose="02040604050505020304" pitchFamily="18" charset="0"/>
              <a:ea typeface="DFKai-SB" panose="03000509000000000000" pitchFamily="65" charset="-120"/>
              <a:cs typeface="Arial" charset="0"/>
            </a:endParaRPr>
          </a:p>
          <a:p>
            <a:pPr lvl="0" algn="ctr" defTabSz="914400" fontAlgn="base">
              <a:spcBef>
                <a:spcPct val="0"/>
              </a:spcBef>
              <a:spcAft>
                <a:spcPct val="0"/>
              </a:spcAft>
              <a:defRPr/>
            </a:pPr>
            <a:endParaRPr kumimoji="1" lang="en-US" altLang="zh-TW" sz="1600" b="1" dirty="0" smtClean="0">
              <a:solidFill>
                <a:srgbClr val="FFFFFF"/>
              </a:solidFill>
              <a:latin typeface="Century" panose="02040604050505020304" pitchFamily="18" charset="0"/>
              <a:ea typeface="DFKai-SB" panose="03000509000000000000" pitchFamily="65" charset="-120"/>
              <a:cs typeface="Arial" charset="0"/>
            </a:endParaRPr>
          </a:p>
          <a:p>
            <a:pPr lvl="0" algn="ctr" defTabSz="914400" fontAlgn="base">
              <a:spcBef>
                <a:spcPct val="0"/>
              </a:spcBef>
              <a:spcAft>
                <a:spcPct val="0"/>
              </a:spcAft>
              <a:defRPr/>
            </a:pPr>
            <a:endParaRPr kumimoji="1" lang="en-US" altLang="zh-TW" sz="1600" b="1" dirty="0">
              <a:solidFill>
                <a:srgbClr val="FFFFFF"/>
              </a:solidFill>
              <a:latin typeface="Century" panose="02040604050505020304" pitchFamily="18" charset="0"/>
              <a:ea typeface="DFKai-SB" panose="03000509000000000000" pitchFamily="65" charset="-120"/>
              <a:cs typeface="Arial" charset="0"/>
            </a:endParaRPr>
          </a:p>
          <a:p>
            <a:pPr lvl="0" algn="ctr" defTabSz="914400" fontAlgn="base">
              <a:spcBef>
                <a:spcPct val="0"/>
              </a:spcBef>
              <a:spcAft>
                <a:spcPct val="0"/>
              </a:spcAft>
              <a:defRPr/>
            </a:pPr>
            <a:r>
              <a:rPr kumimoji="1" lang="zh-TW" altLang="en-US" sz="5400" b="1" dirty="0" smtClean="0">
                <a:solidFill>
                  <a:srgbClr val="FFFFFF"/>
                </a:solidFill>
                <a:latin typeface="Century" panose="02040604050505020304" pitchFamily="18" charset="0"/>
                <a:ea typeface="DFKai-SB" panose="03000509000000000000" pitchFamily="65" charset="-120"/>
                <a:cs typeface="Arial" charset="0"/>
              </a:rPr>
              <a:t>缺乏分辨諸靈能力的世代</a:t>
            </a:r>
            <a:endParaRPr kumimoji="1" lang="en-US" altLang="zh-TW" sz="4000" b="1" dirty="0" smtClean="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4162382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2926"/>
            <a:ext cx="9049325" cy="5570756"/>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你且伸手毀他一切所有的；他必當面棄掉你。</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耶</a:t>
            </a:r>
            <a:r>
              <a:rPr kumimoji="1" lang="zh-TW" altLang="en-US" sz="4400" b="1" dirty="0">
                <a:solidFill>
                  <a:srgbClr val="FFFFFF"/>
                </a:solidFill>
                <a:latin typeface="DFKai-SB" panose="03000509000000000000" pitchFamily="65" charset="-120"/>
                <a:ea typeface="DFKai-SB" panose="03000509000000000000" pitchFamily="65" charset="-120"/>
              </a:rPr>
              <a:t>和華對撒但說：「凡他所有的都在你手中；只是不可伸手加害於他。」於是撒但從耶和華面前退去。</a:t>
            </a:r>
            <a:r>
              <a:rPr kumimoji="1" lang="zh-TW" altLang="en-US" sz="1400" b="1" dirty="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約伯記</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Job 1:11-12</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i="1" dirty="0" smtClean="0">
                <a:solidFill>
                  <a:srgbClr val="FFFFFF"/>
                </a:solidFill>
                <a:latin typeface="Century" panose="02040604050505020304" pitchFamily="18" charset="0"/>
                <a:ea typeface="DFKai-SB" pitchFamily="65" charset="-120"/>
                <a:cs typeface="Arial" charset="0"/>
              </a:rPr>
              <a:t>12 </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Very well, then, everything he has is in your power, but on the man himself do not lay a finger</a:t>
            </a:r>
            <a:r>
              <a:rPr lang="en-US" altLang="zh-TW" sz="3200" b="1" dirty="0" smtClean="0">
                <a:solidFill>
                  <a:srgbClr val="FFFFFF"/>
                </a:solidFill>
                <a:latin typeface="Century" panose="02040604050505020304" pitchFamily="18" charset="0"/>
                <a:ea typeface="DFKai-SB" pitchFamily="65" charset="-120"/>
                <a:cs typeface="Arial" charset="0"/>
              </a:rPr>
              <a:t>.”  Then </a:t>
            </a:r>
            <a:r>
              <a:rPr lang="en-US" altLang="zh-TW" sz="3200" b="1" dirty="0">
                <a:solidFill>
                  <a:srgbClr val="FFFFFF"/>
                </a:solidFill>
                <a:latin typeface="Century" panose="02040604050505020304" pitchFamily="18" charset="0"/>
                <a:ea typeface="DFKai-SB" pitchFamily="65" charset="-120"/>
                <a:cs typeface="Arial" charset="0"/>
              </a:rPr>
              <a:t>Satan went out from the presence of the Lord.</a:t>
            </a:r>
          </a:p>
        </p:txBody>
      </p:sp>
    </p:spTree>
    <p:extLst>
      <p:ext uri="{BB962C8B-B14F-4D97-AF65-F5344CB8AC3E}">
        <p14:creationId xmlns:p14="http://schemas.microsoft.com/office/powerpoint/2010/main" val="4011958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4067" y="261990"/>
            <a:ext cx="9385443" cy="6263253"/>
          </a:xfrm>
          <a:prstGeom prst="rect">
            <a:avLst/>
          </a:prstGeom>
        </p:spPr>
        <p:txBody>
          <a:bodyPr wrap="square">
            <a:spAutoFit/>
          </a:bodyPr>
          <a:lstStyle/>
          <a:p>
            <a:pPr lvl="0" defTabSz="914400" fontAlgn="base">
              <a:spcBef>
                <a:spcPct val="0"/>
              </a:spcBef>
              <a:spcAft>
                <a:spcPct val="0"/>
              </a:spcAft>
              <a:defRPr/>
            </a:pPr>
            <a:r>
              <a:rPr kumimoji="1" lang="zh-TW" altLang="en-US" sz="5400" b="1" u="sng" dirty="0">
                <a:solidFill>
                  <a:srgbClr val="FFFFFF"/>
                </a:solidFill>
                <a:latin typeface="Century" panose="02040604050505020304" pitchFamily="18" charset="0"/>
                <a:ea typeface="DFKai-SB" panose="03000509000000000000" pitchFamily="65" charset="-120"/>
                <a:cs typeface="Arial" charset="0"/>
              </a:rPr>
              <a:t>三個污穢的</a:t>
            </a:r>
            <a:r>
              <a:rPr kumimoji="1" lang="zh-TW" altLang="en-US" sz="5400" b="1" u="sng" dirty="0" smtClean="0">
                <a:solidFill>
                  <a:srgbClr val="FFFFFF"/>
                </a:solidFill>
                <a:latin typeface="Century" panose="02040604050505020304" pitchFamily="18" charset="0"/>
                <a:ea typeface="DFKai-SB" panose="03000509000000000000" pitchFamily="65" charset="-120"/>
                <a:cs typeface="Arial" charset="0"/>
              </a:rPr>
              <a:t>靈</a:t>
            </a:r>
            <a:r>
              <a:rPr kumimoji="1" lang="en-US" altLang="zh-TW" sz="5400" b="1" u="sng"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3600" b="1" u="sng" dirty="0" smtClean="0">
                <a:solidFill>
                  <a:srgbClr val="FFFFFF"/>
                </a:solidFill>
                <a:latin typeface="Century" panose="02040604050505020304" pitchFamily="18" charset="0"/>
                <a:ea typeface="DFKai-SB" panose="03000509000000000000" pitchFamily="65" charset="-120"/>
                <a:cs typeface="Arial" charset="0"/>
              </a:rPr>
              <a:t>Three </a:t>
            </a:r>
            <a:r>
              <a:rPr kumimoji="1" lang="en-US" altLang="zh-TW" sz="3600" b="1" u="sng" dirty="0">
                <a:solidFill>
                  <a:srgbClr val="FFFFFF"/>
                </a:solidFill>
                <a:latin typeface="Century" panose="02040604050505020304" pitchFamily="18" charset="0"/>
                <a:ea typeface="DFKai-SB" panose="03000509000000000000" pitchFamily="65" charset="-120"/>
                <a:cs typeface="Arial" charset="0"/>
              </a:rPr>
              <a:t>unclean spirits</a:t>
            </a:r>
            <a:endParaRPr kumimoji="1" lang="en-US" altLang="zh-TW" sz="3600" b="1" u="sng" dirty="0" smtClean="0">
              <a:solidFill>
                <a:srgbClr val="FFFFFF"/>
              </a:solidFill>
              <a:latin typeface="Century" panose="02040604050505020304" pitchFamily="18" charset="0"/>
              <a:ea typeface="DFKai-SB" panose="03000509000000000000" pitchFamily="65" charset="-120"/>
              <a:cs typeface="Arial" charset="0"/>
            </a:endParaRPr>
          </a:p>
          <a:p>
            <a:pPr lvl="0" defTabSz="914400" fontAlgn="base">
              <a:spcBef>
                <a:spcPct val="0"/>
              </a:spcBef>
              <a:spcAft>
                <a:spcPct val="0"/>
              </a:spcAft>
              <a:defRPr/>
            </a:pPr>
            <a:endParaRPr kumimoji="1" lang="en-US" altLang="zh-TW" b="1" dirty="0" smtClean="0">
              <a:solidFill>
                <a:srgbClr val="FFFFFF"/>
              </a:solidFill>
              <a:latin typeface="Century" panose="02040604050505020304" pitchFamily="18" charset="0"/>
              <a:ea typeface="DFKai-SB" panose="03000509000000000000"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Century" panose="02040604050505020304" pitchFamily="18" charset="0"/>
              <a:ea typeface="DFKai-SB" panose="03000509000000000000" pitchFamily="65" charset="-120"/>
              <a:cs typeface="Arial" charset="0"/>
            </a:endParaRPr>
          </a:p>
          <a:p>
            <a:pPr marL="571500" indent="-571500" defTabSz="914400" fontAlgn="base">
              <a:spcBef>
                <a:spcPct val="0"/>
              </a:spcBef>
              <a:spcAft>
                <a:spcPct val="0"/>
              </a:spcAft>
              <a:buFont typeface="Arial" panose="020B0604020202020204" pitchFamily="34" charset="0"/>
              <a:buChar char="•"/>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龍 </a:t>
            </a:r>
            <a:r>
              <a:rPr kumimoji="1" lang="en-US" altLang="zh-TW" sz="3600" b="1" dirty="0">
                <a:solidFill>
                  <a:srgbClr val="FFFFFF"/>
                </a:solidFill>
                <a:latin typeface="Century" panose="02040604050505020304" pitchFamily="18" charset="0"/>
                <a:ea typeface="DFKai-SB" panose="03000509000000000000" pitchFamily="65" charset="-120"/>
                <a:cs typeface="Arial" charset="0"/>
              </a:rPr>
              <a:t>the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dragon</a:t>
            </a:r>
            <a:r>
              <a:rPr kumimoji="1" lang="zh-TW" altLang="en-US" sz="36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44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古</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蛇</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魔鬼</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撒</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但</a:t>
            </a:r>
            <a:r>
              <a:rPr kumimoji="1" lang="en-US" altLang="zh-TW" sz="44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 </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000" b="1" dirty="0" smtClean="0">
                <a:solidFill>
                  <a:srgbClr val="FFFFFF"/>
                </a:solidFill>
                <a:latin typeface="Century" panose="02040604050505020304" pitchFamily="18" charset="0"/>
                <a:ea typeface="DFKai-SB" panose="03000509000000000000" pitchFamily="65" charset="-120"/>
                <a:cs typeface="Arial" charset="0"/>
              </a:rPr>
              <a:t>啟示錄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12:9;</a:t>
            </a:r>
            <a:r>
              <a:rPr kumimoji="1" lang="zh-TW" altLang="en-US" sz="36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16:13;</a:t>
            </a:r>
            <a:r>
              <a:rPr kumimoji="1" lang="zh-TW" altLang="en-US" sz="36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20:1-3</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a:t>
            </a:r>
          </a:p>
          <a:p>
            <a:pPr marL="571500" lvl="0" indent="-571500" defTabSz="914400" fontAlgn="base">
              <a:spcBef>
                <a:spcPct val="0"/>
              </a:spcBef>
              <a:spcAft>
                <a:spcPct val="0"/>
              </a:spcAft>
              <a:buFont typeface="Arial" panose="020B0604020202020204" pitchFamily="34" charset="0"/>
              <a:buChar char="•"/>
              <a:defRPr/>
            </a:pPr>
            <a:endParaRPr kumimoji="1" lang="en-US" altLang="zh-TW" sz="1400"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Century" panose="02040604050505020304" pitchFamily="18" charset="0"/>
                <a:ea typeface="DFKai-SB" panose="03000509000000000000" pitchFamily="65" charset="-120"/>
                <a:cs typeface="Arial" charset="0"/>
              </a:rPr>
              <a:t>海出來的</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獸 </a:t>
            </a:r>
            <a:r>
              <a:rPr kumimoji="1" lang="zh-TW" altLang="en-US" sz="4000" dirty="0" smtClean="0">
                <a:solidFill>
                  <a:srgbClr val="FFFFFF"/>
                </a:solidFill>
                <a:latin typeface="Century" panose="02040604050505020304" pitchFamily="18" charset="0"/>
                <a:ea typeface="DFKai-SB" panose="03000509000000000000" pitchFamily="65" charset="-120"/>
                <a:cs typeface="Arial" charset="0"/>
              </a:rPr>
              <a:t>─ </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敵</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基</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督 </a:t>
            </a:r>
            <a:r>
              <a:rPr kumimoji="1" lang="en-US" altLang="zh-TW" sz="3600" b="1" dirty="0">
                <a:solidFill>
                  <a:srgbClr val="FFFFFF"/>
                </a:solidFill>
                <a:latin typeface="Century" panose="02040604050505020304" pitchFamily="18" charset="0"/>
                <a:ea typeface="DFKai-SB" panose="03000509000000000000" pitchFamily="65" charset="-120"/>
                <a:cs typeface="Arial" charset="0"/>
              </a:rPr>
              <a:t>the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antichrist</a:t>
            </a:r>
            <a:r>
              <a:rPr kumimoji="1" lang="zh-TW" altLang="en-US" sz="36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44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大</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罪</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人</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沉</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淪之</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子</a:t>
            </a:r>
            <a:r>
              <a:rPr kumimoji="1" lang="en-US" altLang="zh-TW" sz="44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000" b="1" dirty="0">
                <a:solidFill>
                  <a:srgbClr val="FFFFFF"/>
                </a:solidFill>
                <a:latin typeface="Century" panose="02040604050505020304" pitchFamily="18" charset="0"/>
                <a:ea typeface="DFKai-SB" panose="03000509000000000000" pitchFamily="65" charset="-120"/>
                <a:cs typeface="Arial" charset="0"/>
              </a:rPr>
              <a:t>啟示錄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13:1-8;</a:t>
            </a:r>
            <a:r>
              <a:rPr kumimoji="1" lang="zh-TW" altLang="en-US" sz="4000" b="1" dirty="0" smtClean="0">
                <a:solidFill>
                  <a:srgbClr val="FFFFFF"/>
                </a:solidFill>
                <a:latin typeface="Century" panose="02040604050505020304" pitchFamily="18" charset="0"/>
                <a:ea typeface="DFKai-SB" panose="03000509000000000000" pitchFamily="65" charset="-120"/>
                <a:cs typeface="Arial" charset="0"/>
              </a:rPr>
              <a:t> 帖後 </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2:3-4;</a:t>
            </a:r>
            <a:r>
              <a:rPr kumimoji="1" lang="zh-TW" altLang="en-US" sz="4000" b="1" dirty="0">
                <a:solidFill>
                  <a:srgbClr val="FFFFFF"/>
                </a:solidFill>
                <a:latin typeface="Century" panose="02040604050505020304" pitchFamily="18" charset="0"/>
                <a:ea typeface="DFKai-SB" panose="03000509000000000000" pitchFamily="65" charset="-120"/>
                <a:cs typeface="Arial" charset="0"/>
              </a:rPr>
              <a:t> 馬</a:t>
            </a:r>
            <a:r>
              <a:rPr kumimoji="1" lang="zh-TW" altLang="en-US" sz="4000" b="1" dirty="0" smtClean="0">
                <a:solidFill>
                  <a:srgbClr val="FFFFFF"/>
                </a:solidFill>
                <a:latin typeface="Century" panose="02040604050505020304" pitchFamily="18" charset="0"/>
                <a:ea typeface="DFKai-SB" panose="03000509000000000000" pitchFamily="65" charset="-120"/>
                <a:cs typeface="Arial" charset="0"/>
              </a:rPr>
              <a:t>太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24:15;</a:t>
            </a:r>
            <a:r>
              <a:rPr kumimoji="1" lang="zh-TW" altLang="en-US" sz="3600" b="1" dirty="0">
                <a:solidFill>
                  <a:srgbClr val="FFFFFF"/>
                </a:solidFill>
                <a:latin typeface="Century" panose="02040604050505020304" pitchFamily="18" charset="0"/>
                <a:ea typeface="DFKai-SB" panose="03000509000000000000" pitchFamily="65" charset="-120"/>
                <a:cs typeface="Arial" charset="0"/>
              </a:rPr>
              <a:t> </a:t>
            </a:r>
            <a:r>
              <a:rPr kumimoji="1" lang="zh-TW" altLang="en-US" sz="4000" b="1" dirty="0" smtClean="0">
                <a:solidFill>
                  <a:srgbClr val="FFFFFF"/>
                </a:solidFill>
                <a:latin typeface="Century" panose="02040604050505020304" pitchFamily="18" charset="0"/>
                <a:ea typeface="DFKai-SB" panose="03000509000000000000" pitchFamily="65" charset="-120"/>
                <a:cs typeface="Arial" charset="0"/>
              </a:rPr>
              <a:t>但以理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9:27</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a:t>
            </a:r>
            <a:endParaRPr kumimoji="1" lang="en-US" altLang="zh-TW" sz="3600" b="1" dirty="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endParaRPr kumimoji="1" lang="en-US" altLang="zh-TW" sz="1400"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地出來的獸 </a:t>
            </a:r>
            <a:r>
              <a:rPr kumimoji="1" lang="zh-TW" altLang="en-US" sz="4000" dirty="0">
                <a:solidFill>
                  <a:srgbClr val="FFFFFF"/>
                </a:solidFill>
                <a:latin typeface="Century" panose="02040604050505020304" pitchFamily="18" charset="0"/>
                <a:ea typeface="DFKai-SB" panose="03000509000000000000" pitchFamily="65" charset="-120"/>
                <a:cs typeface="Arial" charset="0"/>
              </a:rPr>
              <a:t>─ </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假先知</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3200" b="1" dirty="0" smtClean="0">
                <a:solidFill>
                  <a:srgbClr val="FFFFFF"/>
                </a:solidFill>
                <a:latin typeface="Century" panose="02040604050505020304" pitchFamily="18" charset="0"/>
                <a:ea typeface="DFKai-SB" panose="03000509000000000000" pitchFamily="65" charset="-120"/>
                <a:cs typeface="Arial" charset="0"/>
              </a:rPr>
              <a:t>the false prophet </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000" b="1" dirty="0" smtClean="0">
                <a:solidFill>
                  <a:srgbClr val="FFFFFF"/>
                </a:solidFill>
                <a:latin typeface="Century" panose="02040604050505020304" pitchFamily="18" charset="0"/>
                <a:ea typeface="DFKai-SB" panose="03000509000000000000" pitchFamily="65" charset="-120"/>
                <a:cs typeface="Arial" charset="0"/>
              </a:rPr>
              <a:t>啟</a:t>
            </a:r>
            <a:r>
              <a:rPr kumimoji="1" lang="zh-TW" altLang="en-US" sz="4000" b="1" dirty="0">
                <a:solidFill>
                  <a:srgbClr val="FFFFFF"/>
                </a:solidFill>
                <a:latin typeface="Century" panose="02040604050505020304" pitchFamily="18" charset="0"/>
                <a:ea typeface="DFKai-SB" panose="03000509000000000000" pitchFamily="65" charset="-120"/>
                <a:cs typeface="Arial" charset="0"/>
              </a:rPr>
              <a:t>示</a:t>
            </a:r>
            <a:r>
              <a:rPr kumimoji="1" lang="zh-TW" altLang="en-US" sz="4000" b="1" dirty="0" smtClean="0">
                <a:solidFill>
                  <a:srgbClr val="FFFFFF"/>
                </a:solidFill>
                <a:latin typeface="Century" panose="02040604050505020304" pitchFamily="18" charset="0"/>
                <a:ea typeface="DFKai-SB" panose="03000509000000000000" pitchFamily="65" charset="-120"/>
                <a:cs typeface="Arial" charset="0"/>
              </a:rPr>
              <a:t>錄 </a:t>
            </a:r>
            <a:r>
              <a:rPr kumimoji="1" lang="en-US" altLang="zh-TW" sz="3600" b="1" dirty="0" smtClean="0">
                <a:solidFill>
                  <a:srgbClr val="FFFFFF"/>
                </a:solidFill>
                <a:latin typeface="Century" panose="02040604050505020304" pitchFamily="18" charset="0"/>
                <a:ea typeface="DFKai-SB" panose="03000509000000000000" pitchFamily="65" charset="-120"/>
                <a:cs typeface="Arial" charset="0"/>
              </a:rPr>
              <a:t>13:11-12; 16:13; 19:20</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a:t>
            </a:r>
          </a:p>
        </p:txBody>
      </p:sp>
    </p:spTree>
    <p:extLst>
      <p:ext uri="{BB962C8B-B14F-4D97-AF65-F5344CB8AC3E}">
        <p14:creationId xmlns:p14="http://schemas.microsoft.com/office/powerpoint/2010/main" val="4126638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2926"/>
            <a:ext cx="9049325" cy="6247864"/>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我又看見三個污穢的靈，好像青蛙，從龍口、獸口並假先知的口中出來。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們本是鬼魔的靈，施行奇事，出去到普天下眾王那裡，叫他們在　神全能者的大日聚集爭戰</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zh-TW" altLang="en-US" sz="2800" b="1" dirty="0" smtClean="0">
                <a:solidFill>
                  <a:srgbClr val="FFFFFF"/>
                </a:solidFill>
                <a:latin typeface="DFKai-SB" panose="03000509000000000000" pitchFamily="65" charset="-120"/>
                <a:ea typeface="DFKai-SB" panose="03000509000000000000" pitchFamily="65" charset="-120"/>
              </a:rPr>
              <a:t> </a:t>
            </a:r>
            <a:endParaRPr kumimoji="1" lang="en-US" altLang="zh-TW" sz="2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啟示錄</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Revelation 16:13-1</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4</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Then I saw three impure spirits that looked like frogs; they came out of the mouth of the dragon, out of the mouth of the beast and out of the mouth of the false prophet. </a:t>
            </a:r>
          </a:p>
        </p:txBody>
      </p:sp>
    </p:spTree>
    <p:extLst>
      <p:ext uri="{BB962C8B-B14F-4D97-AF65-F5344CB8AC3E}">
        <p14:creationId xmlns:p14="http://schemas.microsoft.com/office/powerpoint/2010/main" val="39650061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308224"/>
            <a:ext cx="9049325" cy="4724370"/>
          </a:xfrm>
          <a:prstGeom prst="rect">
            <a:avLst/>
          </a:prstGeom>
        </p:spPr>
        <p:txBody>
          <a:bodyPr wrap="square">
            <a:spAutoFit/>
          </a:bodyPr>
          <a:lstStyle/>
          <a:p>
            <a:pPr lvl="0" algn="ctr" defTabSz="914400" fontAlgn="base">
              <a:spcBef>
                <a:spcPct val="0"/>
              </a:spcBef>
              <a:spcAft>
                <a:spcPct val="0"/>
              </a:spcAft>
              <a:defRPr/>
            </a:pPr>
            <a:r>
              <a:rPr kumimoji="1" lang="zh-TW" altLang="en-US" sz="5400" b="1" u="sng" dirty="0">
                <a:solidFill>
                  <a:srgbClr val="FFFFFF"/>
                </a:solidFill>
                <a:latin typeface="Century" panose="02040604050505020304" pitchFamily="18" charset="0"/>
                <a:ea typeface="DFKai-SB" panose="03000509000000000000" pitchFamily="65" charset="-120"/>
                <a:cs typeface="Arial" charset="0"/>
              </a:rPr>
              <a:t>敵基</a:t>
            </a:r>
            <a:r>
              <a:rPr kumimoji="1" lang="zh-TW" altLang="en-US" sz="5400" b="1" u="sng" dirty="0" smtClean="0">
                <a:solidFill>
                  <a:srgbClr val="FFFFFF"/>
                </a:solidFill>
                <a:latin typeface="Century" panose="02040604050505020304" pitchFamily="18" charset="0"/>
                <a:ea typeface="DFKai-SB" panose="03000509000000000000" pitchFamily="65" charset="-120"/>
                <a:cs typeface="Arial" charset="0"/>
              </a:rPr>
              <a:t>督彰顯的三個方式</a:t>
            </a:r>
            <a:endParaRPr kumimoji="1" lang="en-US" altLang="zh-TW" sz="5400" b="1" u="sng" dirty="0" smtClean="0">
              <a:solidFill>
                <a:srgbClr val="FFFFFF"/>
              </a:solidFill>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b="1" dirty="0" smtClean="0">
              <a:solidFill>
                <a:srgbClr val="FFFFFF"/>
              </a:solidFill>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en-US" altLang="zh-TW" sz="48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那</a:t>
            </a:r>
            <a:r>
              <a:rPr kumimoji="1" lang="en-US" altLang="zh-TW" sz="4800" b="1" dirty="0" smtClean="0">
                <a:solidFill>
                  <a:srgbClr val="FFFFFF"/>
                </a:solidFill>
                <a:latin typeface="Century" panose="02040604050505020304" pitchFamily="18" charset="0"/>
                <a:ea typeface="DFKai-SB" panose="03000509000000000000" pitchFamily="65" charset="-120"/>
                <a:cs typeface="Arial" charset="0"/>
              </a:rPr>
              <a:t>)</a:t>
            </a:r>
            <a:r>
              <a:rPr kumimoji="1" lang="en-US" altLang="zh-TW" sz="3200" b="1" dirty="0" smtClean="0">
                <a:solidFill>
                  <a:srgbClr val="FFFFFF"/>
                </a:solidFill>
                <a:latin typeface="Century" panose="02040604050505020304" pitchFamily="18" charset="0"/>
                <a:ea typeface="DFKai-SB" panose="03000509000000000000" pitchFamily="65" charset="-120"/>
                <a:cs typeface="Arial" charset="0"/>
              </a:rPr>
              <a:t> </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敵</a:t>
            </a:r>
            <a:r>
              <a:rPr kumimoji="1" lang="zh-TW" altLang="en-US" sz="4800" b="1" dirty="0">
                <a:solidFill>
                  <a:srgbClr val="FFFFFF"/>
                </a:solidFill>
                <a:latin typeface="Century" panose="02040604050505020304" pitchFamily="18" charset="0"/>
                <a:ea typeface="DFKai-SB" panose="03000509000000000000" pitchFamily="65" charset="-120"/>
                <a:cs typeface="Arial" charset="0"/>
              </a:rPr>
              <a:t>基督</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者  </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the antichrists</a:t>
            </a:r>
            <a:endParaRPr kumimoji="1" lang="en-US" altLang="zh-TW" sz="4400" b="1" dirty="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endParaRPr kumimoji="1" lang="en-US" altLang="zh-TW"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敵</a:t>
            </a:r>
            <a:r>
              <a:rPr kumimoji="1" lang="zh-TW" altLang="en-US" sz="4800" b="1" dirty="0">
                <a:solidFill>
                  <a:srgbClr val="FFFFFF"/>
                </a:solidFill>
                <a:latin typeface="Century" panose="02040604050505020304" pitchFamily="18" charset="0"/>
                <a:ea typeface="DFKai-SB" panose="03000509000000000000" pitchFamily="65" charset="-120"/>
                <a:cs typeface="Arial" charset="0"/>
              </a:rPr>
              <a:t>基</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督 </a:t>
            </a:r>
            <a:r>
              <a:rPr kumimoji="1" lang="en-US" altLang="zh-TW" sz="4800" b="1" dirty="0" smtClean="0">
                <a:solidFill>
                  <a:srgbClr val="FFFFFF"/>
                </a:solidFill>
                <a:latin typeface="Century" panose="02040604050505020304" pitchFamily="18" charset="0"/>
                <a:ea typeface="DFKai-SB" panose="03000509000000000000" pitchFamily="65" charset="-120"/>
                <a:cs typeface="Arial" charset="0"/>
              </a:rPr>
              <a:t> </a:t>
            </a:r>
            <a:r>
              <a:rPr kumimoji="1" lang="en-US" altLang="zh-TW" sz="4000" b="1" dirty="0">
                <a:solidFill>
                  <a:srgbClr val="FFFFFF"/>
                </a:solidFill>
                <a:latin typeface="Century" panose="02040604050505020304" pitchFamily="18" charset="0"/>
                <a:ea typeface="DFKai-SB" panose="03000509000000000000" pitchFamily="65" charset="-120"/>
                <a:cs typeface="Arial" charset="0"/>
              </a:rPr>
              <a:t>t</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he </a:t>
            </a:r>
            <a:r>
              <a:rPr kumimoji="1" lang="en-US" altLang="zh-TW" sz="4000" b="1" dirty="0">
                <a:solidFill>
                  <a:srgbClr val="FFFFFF"/>
                </a:solidFill>
                <a:latin typeface="Century" panose="02040604050505020304" pitchFamily="18" charset="0"/>
                <a:ea typeface="DFKai-SB" panose="03000509000000000000" pitchFamily="65" charset="-120"/>
                <a:cs typeface="Arial" charset="0"/>
              </a:rPr>
              <a:t>antichrist</a:t>
            </a:r>
            <a:endParaRPr kumimoji="1" lang="en-US" altLang="zh-TW" sz="4400" b="1" dirty="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endParaRPr kumimoji="1" lang="en-US" altLang="zh-TW"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敵</a:t>
            </a:r>
            <a:r>
              <a:rPr kumimoji="1" lang="zh-TW" altLang="en-US" sz="4800" b="1" dirty="0">
                <a:solidFill>
                  <a:srgbClr val="FFFFFF"/>
                </a:solidFill>
                <a:latin typeface="Century" panose="02040604050505020304" pitchFamily="18" charset="0"/>
                <a:ea typeface="DFKai-SB" panose="03000509000000000000" pitchFamily="65" charset="-120"/>
                <a:cs typeface="Arial" charset="0"/>
              </a:rPr>
              <a:t>基督者的</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靈  </a:t>
            </a:r>
            <a:r>
              <a:rPr kumimoji="1" lang="en-US" altLang="zh-TW" sz="4000" b="1" dirty="0" smtClean="0">
                <a:solidFill>
                  <a:srgbClr val="FFFFFF"/>
                </a:solidFill>
                <a:latin typeface="Century" panose="02040604050505020304" pitchFamily="18" charset="0"/>
                <a:ea typeface="DFKai-SB" panose="03000509000000000000" pitchFamily="65" charset="-120"/>
                <a:cs typeface="Arial" charset="0"/>
              </a:rPr>
              <a:t>the spirit of the antichrist</a:t>
            </a:r>
          </a:p>
        </p:txBody>
      </p:sp>
    </p:spTree>
    <p:extLst>
      <p:ext uri="{BB962C8B-B14F-4D97-AF65-F5344CB8AC3E}">
        <p14:creationId xmlns:p14="http://schemas.microsoft.com/office/powerpoint/2010/main" val="2290132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2926"/>
            <a:ext cx="9049325" cy="5570756"/>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小子們哪，如今是末時了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你</a:t>
            </a:r>
            <a:r>
              <a:rPr kumimoji="1" lang="zh-TW" altLang="en-US" sz="4400" b="1" dirty="0">
                <a:solidFill>
                  <a:srgbClr val="FFFFFF"/>
                </a:solidFill>
                <a:latin typeface="DFKai-SB" panose="03000509000000000000" pitchFamily="65" charset="-120"/>
                <a:ea typeface="DFKai-SB" panose="03000509000000000000" pitchFamily="65" charset="-120"/>
              </a:rPr>
              <a:t>們曾聽見說，那敵基督的要來；現在已經有好些敵基督的出來了，從此我們就知道如今是末時了</a:t>
            </a:r>
            <a:r>
              <a:rPr kumimoji="1" lang="zh-TW" altLang="en-US" sz="4400" b="1" dirty="0" smtClean="0">
                <a:solidFill>
                  <a:srgbClr val="FFFFFF"/>
                </a:solidFill>
                <a:latin typeface="DFKai-SB" panose="03000509000000000000" pitchFamily="65" charset="-120"/>
                <a:ea typeface="DFKai-SB" panose="03000509000000000000" pitchFamily="65" charset="-120"/>
              </a:rPr>
              <a:t>。 </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約翰一書</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1 John 2:1</a:t>
            </a:r>
            <a:r>
              <a:rPr kumimoji="1" lang="en-US" altLang="zh-TW" sz="3600" dirty="0" smtClean="0">
                <a:solidFill>
                  <a:srgbClr val="FFFFFF"/>
                </a:solidFill>
                <a:latin typeface="Arial" panose="020B0604020202020204" pitchFamily="34" charset="0"/>
                <a:ea typeface="DFKai-SB" pitchFamily="65" charset="-120"/>
                <a:cs typeface="Arial" panose="020B0604020202020204" pitchFamily="34" charset="0"/>
              </a:rPr>
              <a:t>8</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Dear children, this is the last hour; and as you have heard that the antichrist is coming, even now many antichrists have come. </a:t>
            </a:r>
            <a:r>
              <a:rPr lang="en-US" altLang="zh-TW" sz="3200" b="1" dirty="0" smtClean="0">
                <a:solidFill>
                  <a:srgbClr val="FFFFFF"/>
                </a:solidFill>
                <a:latin typeface="Century" panose="02040604050505020304" pitchFamily="18" charset="0"/>
                <a:ea typeface="DFKai-SB" pitchFamily="65" charset="-120"/>
                <a:cs typeface="Arial" charset="0"/>
              </a:rPr>
              <a:t> This </a:t>
            </a:r>
            <a:r>
              <a:rPr lang="en-US" altLang="zh-TW" sz="3200" b="1" dirty="0">
                <a:solidFill>
                  <a:srgbClr val="FFFFFF"/>
                </a:solidFill>
                <a:latin typeface="Century" panose="02040604050505020304" pitchFamily="18" charset="0"/>
                <a:ea typeface="DFKai-SB" pitchFamily="65" charset="-120"/>
                <a:cs typeface="Arial" charset="0"/>
              </a:rPr>
              <a:t>is how we know it is the last hour.</a:t>
            </a:r>
          </a:p>
        </p:txBody>
      </p:sp>
    </p:spTree>
    <p:extLst>
      <p:ext uri="{BB962C8B-B14F-4D97-AF65-F5344CB8AC3E}">
        <p14:creationId xmlns:p14="http://schemas.microsoft.com/office/powerpoint/2010/main" val="1496355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2926"/>
            <a:ext cx="9049325" cy="378565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誰是說謊話的呢</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不</a:t>
            </a:r>
            <a:r>
              <a:rPr kumimoji="1" lang="zh-TW" altLang="en-US" sz="4400" b="1" dirty="0">
                <a:solidFill>
                  <a:srgbClr val="FFFFFF"/>
                </a:solidFill>
                <a:latin typeface="DFKai-SB" panose="03000509000000000000" pitchFamily="65" charset="-120"/>
                <a:ea typeface="DFKai-SB" panose="03000509000000000000" pitchFamily="65" charset="-120"/>
              </a:rPr>
              <a:t>是那不認耶穌為基督的嗎</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不</a:t>
            </a:r>
            <a:r>
              <a:rPr kumimoji="1" lang="zh-TW" altLang="en-US" sz="4400" b="1" dirty="0">
                <a:solidFill>
                  <a:srgbClr val="FFFFFF"/>
                </a:solidFill>
                <a:latin typeface="DFKai-SB" panose="03000509000000000000" pitchFamily="65" charset="-120"/>
                <a:ea typeface="DFKai-SB" panose="03000509000000000000" pitchFamily="65" charset="-120"/>
              </a:rPr>
              <a:t>認父與子的，這就是敵基督的</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約翰一書</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1 John 2:22</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Who is the liar? </a:t>
            </a:r>
            <a:r>
              <a:rPr lang="en-US" altLang="zh-TW" sz="3200" b="1" dirty="0" smtClean="0">
                <a:solidFill>
                  <a:srgbClr val="FFFFFF"/>
                </a:solidFill>
                <a:latin typeface="Century" panose="02040604050505020304" pitchFamily="18" charset="0"/>
                <a:ea typeface="DFKai-SB" pitchFamily="65" charset="-120"/>
                <a:cs typeface="Arial" charset="0"/>
              </a:rPr>
              <a:t> It </a:t>
            </a:r>
            <a:r>
              <a:rPr lang="en-US" altLang="zh-TW" sz="3200" b="1" dirty="0">
                <a:solidFill>
                  <a:srgbClr val="FFFFFF"/>
                </a:solidFill>
                <a:latin typeface="Century" panose="02040604050505020304" pitchFamily="18" charset="0"/>
                <a:ea typeface="DFKai-SB" pitchFamily="65" charset="-120"/>
                <a:cs typeface="Arial" charset="0"/>
              </a:rPr>
              <a:t>is whoever denies that Jesus is the Christ. Such a person is the antichrist—denying the Father and the Son.</a:t>
            </a:r>
          </a:p>
        </p:txBody>
      </p:sp>
    </p:spTree>
    <p:extLst>
      <p:ext uri="{BB962C8B-B14F-4D97-AF65-F5344CB8AC3E}">
        <p14:creationId xmlns:p14="http://schemas.microsoft.com/office/powerpoint/2010/main" val="32526100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2926"/>
            <a:ext cx="9049325" cy="630942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凡靈認耶穌基督是成了肉身來的，就是出於</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神的；從此你們可以認出　神的靈來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凡</a:t>
            </a:r>
            <a:r>
              <a:rPr kumimoji="1" lang="zh-TW" altLang="en-US" sz="4400" b="1" dirty="0">
                <a:solidFill>
                  <a:srgbClr val="FFFFFF"/>
                </a:solidFill>
                <a:latin typeface="DFKai-SB" panose="03000509000000000000" pitchFamily="65" charset="-120"/>
                <a:ea typeface="DFKai-SB" panose="03000509000000000000" pitchFamily="65" charset="-120"/>
              </a:rPr>
              <a:t>靈不認耶穌，就不是出於</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神，這是那敵基督者的靈</a:t>
            </a:r>
            <a:r>
              <a:rPr kumimoji="1" lang="zh-TW" altLang="en-US" sz="4400" b="1" dirty="0" smtClean="0">
                <a:solidFill>
                  <a:srgbClr val="FFFFFF"/>
                </a:solidFill>
                <a:latin typeface="DFKai-SB" panose="03000509000000000000" pitchFamily="65" charset="-120"/>
                <a:ea typeface="DFKai-SB" panose="03000509000000000000" pitchFamily="65" charset="-120"/>
              </a:rPr>
              <a:t>。 你</a:t>
            </a:r>
            <a:r>
              <a:rPr kumimoji="1" lang="zh-TW" altLang="en-US" sz="4400" b="1" dirty="0">
                <a:solidFill>
                  <a:srgbClr val="FFFFFF"/>
                </a:solidFill>
                <a:latin typeface="DFKai-SB" panose="03000509000000000000" pitchFamily="65" charset="-120"/>
                <a:ea typeface="DFKai-SB" panose="03000509000000000000" pitchFamily="65" charset="-120"/>
              </a:rPr>
              <a:t>們從前聽見他要來，現在已經在世上了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約翰一書</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1 John 4:2-3</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i="1" dirty="0">
                <a:solidFill>
                  <a:srgbClr val="FFFFFF"/>
                </a:solidFill>
                <a:latin typeface="Century" panose="02040604050505020304" pitchFamily="18" charset="0"/>
                <a:ea typeface="DFKai-SB" pitchFamily="65" charset="-120"/>
                <a:cs typeface="Arial" charset="0"/>
              </a:rPr>
              <a:t>3</a:t>
            </a:r>
            <a:r>
              <a:rPr lang="en-US" altLang="zh-TW" sz="3200" b="1" dirty="0">
                <a:solidFill>
                  <a:srgbClr val="FFFFFF"/>
                </a:solidFill>
                <a:latin typeface="Century" panose="02040604050505020304" pitchFamily="18" charset="0"/>
                <a:ea typeface="DFKai-SB" pitchFamily="65" charset="-120"/>
                <a:cs typeface="Arial" charset="0"/>
              </a:rPr>
              <a:t> </a:t>
            </a:r>
            <a:r>
              <a:rPr lang="en-US" altLang="zh-TW" sz="3200" b="1" dirty="0" smtClean="0">
                <a:solidFill>
                  <a:srgbClr val="FFFFFF"/>
                </a:solidFill>
                <a:latin typeface="Century" panose="02040604050505020304" pitchFamily="18" charset="0"/>
                <a:ea typeface="DFKai-SB" pitchFamily="65" charset="-120"/>
                <a:cs typeface="Arial" charset="0"/>
              </a:rPr>
              <a:t>  but </a:t>
            </a:r>
            <a:r>
              <a:rPr lang="en-US" altLang="zh-TW" sz="3200" b="1" dirty="0">
                <a:solidFill>
                  <a:srgbClr val="FFFFFF"/>
                </a:solidFill>
                <a:latin typeface="Century" panose="02040604050505020304" pitchFamily="18" charset="0"/>
                <a:ea typeface="DFKai-SB" pitchFamily="65" charset="-120"/>
                <a:cs typeface="Arial" charset="0"/>
              </a:rPr>
              <a:t>every spirit that does not acknowledge Jesus is not from God. This is the spirit of the antichrist, which you have heard is coming and even now is already in the world.</a:t>
            </a:r>
          </a:p>
        </p:txBody>
      </p:sp>
    </p:spTree>
    <p:extLst>
      <p:ext uri="{BB962C8B-B14F-4D97-AF65-F5344CB8AC3E}">
        <p14:creationId xmlns:p14="http://schemas.microsoft.com/office/powerpoint/2010/main" val="474918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2326" y="0"/>
            <a:ext cx="4067348" cy="6858000"/>
          </a:xfrm>
          <a:prstGeom prst="rect">
            <a:avLst/>
          </a:prstGeom>
        </p:spPr>
      </p:pic>
    </p:spTree>
    <p:extLst>
      <p:ext uri="{BB962C8B-B14F-4D97-AF65-F5344CB8AC3E}">
        <p14:creationId xmlns:p14="http://schemas.microsoft.com/office/powerpoint/2010/main" val="1441353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2926"/>
            <a:ext cx="9049325" cy="5816977"/>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小子們哪，你們是屬</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神的，並且勝了他們；因為那在你們裡面的，比那在世界上的更大。</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們是屬世界的，所以論世界的事，世人也聽從他們</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約翰一書</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1 John 4:4-5</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You</a:t>
            </a:r>
            <a:r>
              <a:rPr lang="en-US" altLang="zh-TW" sz="2800" b="1" dirty="0">
                <a:solidFill>
                  <a:srgbClr val="FFFFFF"/>
                </a:solidFill>
                <a:latin typeface="Century" panose="02040604050505020304" pitchFamily="18" charset="0"/>
                <a:ea typeface="DFKai-SB" pitchFamily="65" charset="-120"/>
                <a:cs typeface="Arial" charset="0"/>
              </a:rPr>
              <a:t>, dear children, are from God and have overcome them, because the one who is in you is greater than the one who is in the world.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They are from the world and therefore speak from the viewpoint of the world, and the world listens to them.</a:t>
            </a:r>
          </a:p>
        </p:txBody>
      </p:sp>
    </p:spTree>
    <p:extLst>
      <p:ext uri="{BB962C8B-B14F-4D97-AF65-F5344CB8AC3E}">
        <p14:creationId xmlns:p14="http://schemas.microsoft.com/office/powerpoint/2010/main" val="20776219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08540"/>
            <a:ext cx="9049325" cy="643253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你們從主所受的恩膏常存在你們心裡，並不用人教訓你們，自有主的恩膏在凡事上教訓你們</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這</a:t>
            </a:r>
            <a:r>
              <a:rPr kumimoji="1" lang="zh-TW" altLang="en-US" sz="4400" b="1" dirty="0">
                <a:solidFill>
                  <a:srgbClr val="FFFFFF"/>
                </a:solidFill>
                <a:latin typeface="DFKai-SB" panose="03000509000000000000" pitchFamily="65" charset="-120"/>
                <a:ea typeface="DFKai-SB" panose="03000509000000000000" pitchFamily="65" charset="-120"/>
              </a:rPr>
              <a:t>恩膏是真的，不是假的；你們要按這恩膏的教訓住在主裡面</a:t>
            </a:r>
            <a:r>
              <a:rPr kumimoji="1" lang="zh-TW" altLang="en-US" sz="4400" b="1" dirty="0" smtClean="0">
                <a:solidFill>
                  <a:srgbClr val="FFFFFF"/>
                </a:solidFill>
                <a:latin typeface="DFKai-SB" panose="03000509000000000000" pitchFamily="65" charset="-120"/>
                <a:ea typeface="DFKai-SB" panose="03000509000000000000" pitchFamily="65" charset="-120"/>
              </a:rPr>
              <a:t>。 </a:t>
            </a:r>
            <a:endParaRPr kumimoji="1" lang="en-US" altLang="zh-TW" sz="44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約翰一書</a:t>
            </a:r>
            <a:r>
              <a:rPr kumimoji="1" lang="zh-TW" altLang="en-US" sz="105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2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1 John 2:27</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As for you, the anointing you received from him remains in you, and you do not need anyone to teach you. But as his anointing teaches you about all things and as that anointing is real, not counterfeit—just as it has taught you, remain in him.</a:t>
            </a:r>
          </a:p>
        </p:txBody>
      </p:sp>
    </p:spTree>
    <p:extLst>
      <p:ext uri="{BB962C8B-B14F-4D97-AF65-F5344CB8AC3E}">
        <p14:creationId xmlns:p14="http://schemas.microsoft.com/office/powerpoint/2010/main" val="3137997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516100"/>
            <a:ext cx="9049325" cy="923330"/>
          </a:xfrm>
          <a:prstGeom prst="rect">
            <a:avLst/>
          </a:prstGeom>
        </p:spPr>
        <p:txBody>
          <a:bodyPr wrap="square">
            <a:spAutoFit/>
          </a:bodyPr>
          <a:lstStyle/>
          <a:p>
            <a:pPr lvl="0" algn="ctr" defTabSz="914400" fontAlgn="base">
              <a:spcBef>
                <a:spcPct val="0"/>
              </a:spcBef>
              <a:spcAft>
                <a:spcPct val="0"/>
              </a:spcAft>
              <a:defRPr/>
            </a:pPr>
            <a:r>
              <a:rPr kumimoji="1" lang="zh-TW" altLang="en-US" sz="5400" b="1" dirty="0" smtClean="0">
                <a:solidFill>
                  <a:srgbClr val="FFFFFF"/>
                </a:solidFill>
                <a:latin typeface="DFKai-SB" panose="03000509000000000000" pitchFamily="65" charset="-120"/>
                <a:ea typeface="DFKai-SB" panose="03000509000000000000" pitchFamily="65" charset="-120"/>
              </a:rPr>
              <a:t>辨別諸靈但不是唯靈論</a:t>
            </a:r>
            <a:endParaRPr lang="en-US" altLang="zh-TW" sz="36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0446172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17693"/>
            <a:ext cx="9049325" cy="6417141"/>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因為，隨從肉體的人體貼肉體的事；隨從聖靈的人體貼聖靈的事。</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體</a:t>
            </a:r>
            <a:r>
              <a:rPr kumimoji="1" lang="zh-TW" altLang="en-US" sz="4400" b="1" dirty="0">
                <a:solidFill>
                  <a:srgbClr val="FFFFFF"/>
                </a:solidFill>
                <a:latin typeface="DFKai-SB" panose="03000509000000000000" pitchFamily="65" charset="-120"/>
                <a:ea typeface="DFKai-SB" panose="03000509000000000000" pitchFamily="65" charset="-120"/>
              </a:rPr>
              <a:t>貼肉體的，就是死；體貼聖靈的，乃是生命</a:t>
            </a:r>
            <a:r>
              <a:rPr kumimoji="1" lang="zh-TW" altLang="en-US" sz="4000" b="1" dirty="0">
                <a:solidFill>
                  <a:srgbClr val="FFFFFF"/>
                </a:solidFill>
                <a:latin typeface="DFKai-SB" panose="03000509000000000000" pitchFamily="65" charset="-120"/>
                <a:ea typeface="DFKai-SB" panose="03000509000000000000" pitchFamily="65" charset="-120"/>
              </a:rPr>
              <a:t>、</a:t>
            </a:r>
            <a:r>
              <a:rPr kumimoji="1" lang="zh-TW" altLang="en-US" sz="4400" b="1" dirty="0">
                <a:solidFill>
                  <a:srgbClr val="FFFFFF"/>
                </a:solidFill>
                <a:latin typeface="DFKai-SB" panose="03000509000000000000" pitchFamily="65" charset="-120"/>
                <a:ea typeface="DFKai-SB" panose="03000509000000000000" pitchFamily="65" charset="-120"/>
              </a:rPr>
              <a:t>平</a:t>
            </a:r>
            <a:r>
              <a:rPr kumimoji="1" lang="zh-TW" altLang="en-US" sz="4400" b="1" dirty="0" smtClean="0">
                <a:solidFill>
                  <a:srgbClr val="FFFFFF"/>
                </a:solidFill>
                <a:latin typeface="DFKai-SB" panose="03000509000000000000" pitchFamily="65" charset="-120"/>
                <a:ea typeface="DFKai-SB" panose="03000509000000000000" pitchFamily="65" charset="-120"/>
              </a:rPr>
              <a:t>安</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a:t>
            </a:r>
            <a:r>
              <a:rPr kumimoji="1" lang="zh-TW" altLang="en-US" sz="9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05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noProof="0" dirty="0" smtClean="0">
                <a:solidFill>
                  <a:srgbClr val="FFFFFF"/>
                </a:solidFill>
                <a:latin typeface="Arial" panose="020B0604020202020204" pitchFamily="34" charset="0"/>
                <a:ea typeface="DFKai-SB" pitchFamily="65" charset="-120"/>
                <a:cs typeface="Arial" panose="020B0604020202020204" pitchFamily="34" charset="0"/>
              </a:rPr>
              <a:t>Romans 8:5-6</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p>
          <a:p>
            <a:pPr lvl="0" defTabSz="914400" fontAlgn="base">
              <a:spcBef>
                <a:spcPct val="0"/>
              </a:spcBef>
              <a:spcAft>
                <a:spcPct val="0"/>
              </a:spcAft>
              <a:defRPr/>
            </a:pPr>
            <a:endParaRPr kumimoji="0" lang="en-US" altLang="zh-TW" sz="11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Those </a:t>
            </a:r>
            <a:r>
              <a:rPr lang="en-US" altLang="zh-TW" sz="3200" b="1" dirty="0">
                <a:solidFill>
                  <a:srgbClr val="FFFFFF"/>
                </a:solidFill>
                <a:latin typeface="Century" panose="02040604050505020304" pitchFamily="18" charset="0"/>
                <a:ea typeface="DFKai-SB" pitchFamily="65" charset="-120"/>
                <a:cs typeface="Arial" charset="0"/>
              </a:rPr>
              <a:t>who live according to the flesh have their minds set on what the flesh desires; but those who live in accordance with the Spirit have their minds set on what the Spirit desires</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The mind governed by the flesh is death, but the mind governed by the Spirit is life and peace.</a:t>
            </a:r>
          </a:p>
        </p:txBody>
      </p:sp>
    </p:spTree>
    <p:extLst>
      <p:ext uri="{BB962C8B-B14F-4D97-AF65-F5344CB8AC3E}">
        <p14:creationId xmlns:p14="http://schemas.microsoft.com/office/powerpoint/2010/main" val="1703803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71806"/>
            <a:ext cx="9049325" cy="550920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生活當中，每件事都會牽動著靈界勢力</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105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夫</a:t>
            </a:r>
            <a:r>
              <a:rPr kumimoji="1" lang="zh-TW" altLang="en-US" sz="4400" b="1" dirty="0">
                <a:solidFill>
                  <a:srgbClr val="FFFFFF"/>
                </a:solidFill>
                <a:latin typeface="DFKai-SB" panose="03000509000000000000" pitchFamily="65" charset="-120"/>
                <a:ea typeface="DFKai-SB" panose="03000509000000000000" pitchFamily="65" charset="-120"/>
              </a:rPr>
              <a:t>妻</a:t>
            </a:r>
            <a:r>
              <a:rPr kumimoji="1" lang="zh-TW" altLang="en-US" sz="4400" b="1" dirty="0" smtClean="0">
                <a:solidFill>
                  <a:srgbClr val="FFFFFF"/>
                </a:solidFill>
                <a:latin typeface="DFKai-SB" panose="03000509000000000000" pitchFamily="65" charset="-120"/>
                <a:ea typeface="DFKai-SB" panose="03000509000000000000" pitchFamily="65" charset="-120"/>
              </a:rPr>
              <a:t>吵</a:t>
            </a:r>
            <a:r>
              <a:rPr kumimoji="1" lang="zh-TW" altLang="en-US" sz="4400" b="1" dirty="0">
                <a:solidFill>
                  <a:srgbClr val="FFFFFF"/>
                </a:solidFill>
                <a:latin typeface="DFKai-SB" panose="03000509000000000000" pitchFamily="65" charset="-120"/>
                <a:ea typeface="DFKai-SB" panose="03000509000000000000" pitchFamily="65" charset="-120"/>
              </a:rPr>
              <a:t>架</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4400" b="1" dirty="0" smtClean="0">
                <a:solidFill>
                  <a:srgbClr val="FFFFFF"/>
                </a:solidFill>
                <a:latin typeface="DFKai-SB" panose="03000509000000000000" pitchFamily="65" charset="-120"/>
                <a:ea typeface="DFKai-SB" panose="03000509000000000000" pitchFamily="65" charset="-120"/>
              </a:rPr>
              <a:t>失意沮喪</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4400" b="1" dirty="0" smtClean="0">
                <a:solidFill>
                  <a:srgbClr val="FFFFFF"/>
                </a:solidFill>
                <a:latin typeface="DFKai-SB" panose="03000509000000000000" pitchFamily="65" charset="-120"/>
                <a:ea typeface="DFKai-SB" panose="03000509000000000000" pitchFamily="65" charset="-120"/>
              </a:rPr>
              <a:t>懼怕</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4400" b="1" dirty="0" smtClean="0">
                <a:solidFill>
                  <a:srgbClr val="FFFFFF"/>
                </a:solidFill>
                <a:latin typeface="DFKai-SB" panose="03000509000000000000" pitchFamily="65" charset="-120"/>
                <a:ea typeface="DFKai-SB" panose="03000509000000000000" pitchFamily="65" charset="-120"/>
              </a:rPr>
              <a:t>突</a:t>
            </a:r>
            <a:r>
              <a:rPr kumimoji="1" lang="zh-TW" altLang="en-US" sz="4400" b="1" dirty="0">
                <a:solidFill>
                  <a:srgbClr val="FFFFFF"/>
                </a:solidFill>
                <a:latin typeface="DFKai-SB" panose="03000509000000000000" pitchFamily="65" charset="-120"/>
                <a:ea typeface="DFKai-SB" panose="03000509000000000000" pitchFamily="65" charset="-120"/>
              </a:rPr>
              <a:t>來的誘</a:t>
            </a:r>
            <a:r>
              <a:rPr kumimoji="1" lang="zh-TW" altLang="en-US" sz="4400" b="1" dirty="0" smtClean="0">
                <a:solidFill>
                  <a:srgbClr val="FFFFFF"/>
                </a:solidFill>
                <a:latin typeface="DFKai-SB" panose="03000509000000000000" pitchFamily="65" charset="-120"/>
                <a:ea typeface="DFKai-SB" panose="03000509000000000000" pitchFamily="65" charset="-120"/>
              </a:rPr>
              <a:t>惑或攻擊等，可能都</a:t>
            </a:r>
            <a:r>
              <a:rPr kumimoji="1" lang="zh-TW" altLang="en-US" sz="4400" b="1" dirty="0">
                <a:solidFill>
                  <a:srgbClr val="FFFFFF"/>
                </a:solidFill>
                <a:latin typeface="DFKai-SB" panose="03000509000000000000" pitchFamily="65" charset="-120"/>
                <a:ea typeface="DFKai-SB" panose="03000509000000000000" pitchFamily="65" charset="-120"/>
              </a:rPr>
              <a:t>有靈界勢力參與或是撒旦攪擾，而</a:t>
            </a:r>
            <a:r>
              <a:rPr kumimoji="1" lang="zh-TW" altLang="en-US" sz="4400" b="1" dirty="0" smtClean="0">
                <a:solidFill>
                  <a:srgbClr val="FFFFFF"/>
                </a:solidFill>
                <a:latin typeface="DFKai-SB" panose="03000509000000000000" pitchFamily="65" charset="-120"/>
                <a:ea typeface="DFKai-SB" panose="03000509000000000000" pitchFamily="65" charset="-120"/>
              </a:rPr>
              <a:t>不</a:t>
            </a:r>
            <a:r>
              <a:rPr kumimoji="1" lang="zh-TW" altLang="en-US" sz="4400" b="1" dirty="0">
                <a:solidFill>
                  <a:srgbClr val="FFFFFF"/>
                </a:solidFill>
                <a:latin typeface="DFKai-SB" panose="03000509000000000000" pitchFamily="65" charset="-120"/>
                <a:ea typeface="DFKai-SB" panose="03000509000000000000" pitchFamily="65" charset="-120"/>
              </a:rPr>
              <a:t>是單純的</a:t>
            </a:r>
            <a:r>
              <a:rPr kumimoji="1" lang="zh-TW" altLang="en-US" sz="4400" b="1" dirty="0" smtClean="0">
                <a:solidFill>
                  <a:srgbClr val="FFFFFF"/>
                </a:solidFill>
                <a:latin typeface="DFKai-SB" panose="03000509000000000000" pitchFamily="65" charset="-120"/>
                <a:ea typeface="DFKai-SB" panose="03000509000000000000" pitchFamily="65" charset="-120"/>
              </a:rPr>
              <a:t>事。多</a:t>
            </a:r>
            <a:r>
              <a:rPr kumimoji="1" lang="zh-TW" altLang="en-US" sz="4400" b="1" dirty="0">
                <a:solidFill>
                  <a:srgbClr val="FFFFFF"/>
                </a:solidFill>
                <a:latin typeface="DFKai-SB" panose="03000509000000000000" pitchFamily="65" charset="-120"/>
                <a:ea typeface="DFKai-SB" panose="03000509000000000000" pitchFamily="65" charset="-120"/>
              </a:rPr>
              <a:t>讀聖經</a:t>
            </a:r>
            <a:r>
              <a:rPr kumimoji="1" lang="zh-TW" altLang="en-US" sz="4400" b="1" dirty="0" smtClean="0">
                <a:solidFill>
                  <a:srgbClr val="FFFFFF"/>
                </a:solidFill>
                <a:latin typeface="DFKai-SB" panose="03000509000000000000" pitchFamily="65" charset="-120"/>
                <a:ea typeface="DFKai-SB" panose="03000509000000000000" pitchFamily="65" charset="-120"/>
              </a:rPr>
              <a:t>，順從聖靈的引領，養</a:t>
            </a:r>
            <a:r>
              <a:rPr kumimoji="1" lang="zh-TW" altLang="en-US" sz="4400" b="1" dirty="0">
                <a:solidFill>
                  <a:srgbClr val="FFFFFF"/>
                </a:solidFill>
                <a:latin typeface="DFKai-SB" panose="03000509000000000000" pitchFamily="65" charset="-120"/>
                <a:ea typeface="DFKai-SB" panose="03000509000000000000" pitchFamily="65" charset="-120"/>
              </a:rPr>
              <a:t>成查驗每件</a:t>
            </a:r>
            <a:r>
              <a:rPr kumimoji="1" lang="zh-TW" altLang="en-US" sz="4400" b="1" dirty="0" smtClean="0">
                <a:solidFill>
                  <a:srgbClr val="FFFFFF"/>
                </a:solidFill>
                <a:latin typeface="DFKai-SB" panose="03000509000000000000" pitchFamily="65" charset="-120"/>
                <a:ea typeface="DFKai-SB" panose="03000509000000000000" pitchFamily="65" charset="-120"/>
              </a:rPr>
              <a:t>事背後可能的</a:t>
            </a:r>
            <a:r>
              <a:rPr kumimoji="1" lang="zh-TW" altLang="en-US" sz="4400" b="1" dirty="0">
                <a:solidFill>
                  <a:srgbClr val="FFFFFF"/>
                </a:solidFill>
                <a:latin typeface="DFKai-SB" panose="03000509000000000000" pitchFamily="65" charset="-120"/>
                <a:ea typeface="DFKai-SB" panose="03000509000000000000" pitchFamily="65" charset="-120"/>
              </a:rPr>
              <a:t>靈界意圖的習慣</a:t>
            </a:r>
            <a:r>
              <a:rPr kumimoji="1" lang="zh-TW" altLang="en-US" sz="4400" b="1" dirty="0" smtClean="0">
                <a:solidFill>
                  <a:srgbClr val="FFFFFF"/>
                </a:solidFill>
                <a:latin typeface="DFKai-SB" panose="03000509000000000000" pitchFamily="65" charset="-120"/>
                <a:ea typeface="DFKai-SB" panose="03000509000000000000" pitchFamily="65" charset="-120"/>
              </a:rPr>
              <a:t>，能幫助提高我們辨</a:t>
            </a:r>
            <a:r>
              <a:rPr kumimoji="1" lang="zh-TW" altLang="en-US" sz="4400" b="1" dirty="0">
                <a:solidFill>
                  <a:srgbClr val="FFFFFF"/>
                </a:solidFill>
                <a:latin typeface="DFKai-SB" panose="03000509000000000000" pitchFamily="65" charset="-120"/>
                <a:ea typeface="DFKai-SB" panose="03000509000000000000" pitchFamily="65" charset="-120"/>
              </a:rPr>
              <a:t>別諸靈的能</a:t>
            </a:r>
            <a:r>
              <a:rPr kumimoji="1" lang="zh-TW" altLang="en-US" sz="4400" b="1" dirty="0" smtClean="0">
                <a:solidFill>
                  <a:srgbClr val="FFFFFF"/>
                </a:solidFill>
                <a:latin typeface="DFKai-SB" panose="03000509000000000000" pitchFamily="65" charset="-120"/>
                <a:ea typeface="DFKai-SB" panose="03000509000000000000" pitchFamily="65" charset="-120"/>
              </a:rPr>
              <a:t>力，培養敏銳的靈。</a:t>
            </a:r>
            <a:endParaRPr kumimoji="1" lang="zh-TW" altLang="en-US" sz="4400" b="1"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894506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06825" y="2394105"/>
            <a:ext cx="9144000"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8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939428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45919</TotalTime>
  <Words>1012</Words>
  <Application>Microsoft Office PowerPoint</Application>
  <PresentationFormat>Widescreen</PresentationFormat>
  <Paragraphs>100</Paragraphs>
  <Slides>20</Slides>
  <Notes>2</Notes>
  <HiddenSlides>0</HiddenSlides>
  <MMClips>0</MMClips>
  <ScaleCrop>false</ScaleCrop>
  <HeadingPairs>
    <vt:vector size="6" baseType="variant">
      <vt:variant>
        <vt:lpstr>Fonts Used</vt:lpstr>
      </vt:variant>
      <vt:variant>
        <vt:i4>16</vt:i4>
      </vt:variant>
      <vt:variant>
        <vt:lpstr>Theme</vt:lpstr>
      </vt:variant>
      <vt:variant>
        <vt:i4>10</vt:i4>
      </vt:variant>
      <vt:variant>
        <vt:lpstr>Slide Titles</vt:lpstr>
      </vt:variant>
      <vt:variant>
        <vt:i4>20</vt:i4>
      </vt:variant>
    </vt:vector>
  </HeadingPairs>
  <TitlesOfParts>
    <vt:vector size="46" baseType="lpstr">
      <vt:lpstr>Arial Unicode MS</vt:lpstr>
      <vt:lpstr>標楷體</vt:lpstr>
      <vt:lpstr>標楷體</vt:lpstr>
      <vt:lpstr>Microsoft YaHei</vt:lpstr>
      <vt:lpstr>新細明體</vt:lpstr>
      <vt:lpstr>宋体</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4116</cp:revision>
  <dcterms:created xsi:type="dcterms:W3CDTF">2014-11-02T05:55:36Z</dcterms:created>
  <dcterms:modified xsi:type="dcterms:W3CDTF">2021-02-14T22:20:49Z</dcterms:modified>
</cp:coreProperties>
</file>