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4"/>
  </p:notesMasterIdLst>
  <p:sldIdLst>
    <p:sldId id="264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062D9-591C-4BB1-9797-B0683A95970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9B54E-CAE8-4B3D-821A-E1943709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01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2457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08CC-4206-41FB-9524-C1189BEC0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62D4EF-C674-47D4-BFA9-598F890E66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830A4-425A-464F-8CDA-487D9D9BC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9D29-36DA-4CEC-9113-1A80FA51BBE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66357-B340-4308-902B-B9D27A93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3385A-1998-44C2-B56D-D22CCCFC0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3A30-FF47-4FA7-BA9E-BB198FC8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4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6AE91-0ECA-47C8-9C34-B8A74D7EC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B1594-0335-41C5-A513-9C45C6E62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9D464-6963-4ED6-9A0B-870200D7E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9D29-36DA-4CEC-9113-1A80FA51BBE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CBC0F-4564-4001-B142-281E0CC8E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28860-0EEF-4709-9027-6E2516589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3A30-FF47-4FA7-BA9E-BB198FC8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52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6903B-4BD4-4A62-9A2B-1ECFB8025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50049-F953-4143-AB8D-90BD495ED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6DB36-F351-4EBE-BA7F-E1D1D9275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9D29-36DA-4CEC-9113-1A80FA51BBE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CFCCE-3CB7-4687-9F2C-266CEE18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FDA89-874A-4582-BCAE-4F4302E57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3A30-FF47-4FA7-BA9E-BB198FC8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58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951A3-0796-4C52-86A9-7E2F2F059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E44C9-AB9A-46D6-9C72-34E00961C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2EDC9-8C20-4D96-99A4-41C12FDCB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0F9B0E-F39B-43FE-8043-27A7034F5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9D29-36DA-4CEC-9113-1A80FA51BBE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731FEB-4B45-4D46-8F05-67C212AC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C6431-EC4C-494B-84A7-A9EE279CB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3A30-FF47-4FA7-BA9E-BB198FC8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73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1BE26-78E8-4DEA-987F-BC79E7FC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8EB23-BF72-48AC-9713-43E0D8C17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E4990F-30D0-4C40-B4A4-E7DE43BF9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0BBEE4-B122-4925-9A33-E51937BC64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3BA798-E545-4260-8ADC-B9FF236D8F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071CC0-659D-4123-9C60-CC863366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9D29-36DA-4CEC-9113-1A80FA51BBE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F32E94-84A7-4DCF-BCD0-DCA26EF35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179B62-7317-455B-B97A-29FA76B26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3A30-FF47-4FA7-BA9E-BB198FC8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556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AFE16-5E97-4A42-9273-5CAD3A1A7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3EE8D-817A-48CC-A529-B7A685C6D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9D29-36DA-4CEC-9113-1A80FA51BBE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F863FE-DD53-4BA0-A70F-C7AFAE4FC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851AA-8D05-4FC9-AFAD-BD78B57D9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3A30-FF47-4FA7-BA9E-BB198FC8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57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F57984-9B6C-43EC-BA9A-F8811C8A8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9D29-36DA-4CEC-9113-1A80FA51BBE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063283-4071-4D89-9670-12618E33E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00F2E-9160-466D-98BE-941B45444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3A30-FF47-4FA7-BA9E-BB198FC8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74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04598-7773-4DF8-8584-FB3375347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8FE5-F67F-437B-8A32-6EED18EF4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05866-01B9-4D27-8517-30C875504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885F-3AA1-4E72-968C-AFFA1B6D8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9D29-36DA-4CEC-9113-1A80FA51BBE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1B1B8F-CA14-4B28-9F55-C6240EC38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895437-502D-433D-BF58-59A306461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3A30-FF47-4FA7-BA9E-BB198FC8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65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2F0BD-DE4A-43D3-969D-2C5C72140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068410-E603-469F-8057-150CBE28C5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AA99C-D3E1-4284-9250-0E84FFE68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50E83-7B4A-4074-880A-995DD260F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9D29-36DA-4CEC-9113-1A80FA51BBE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8FE99-7B41-4CEE-AA5E-6019BCAAF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0B4DA6-F515-4450-B21F-722F3F86C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3A30-FF47-4FA7-BA9E-BB198FC8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98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980D7-981E-4CA6-8AE0-1FAC0569F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D75837-15CB-4EAB-91C0-2A5A053F9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C995C-90B4-42E6-891F-257C30152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9D29-36DA-4CEC-9113-1A80FA51BBE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E9BB0-404B-41CF-9F0F-560E2051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62C1F-D3AF-42D8-A946-5434E9F86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3A30-FF47-4FA7-BA9E-BB198FC8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29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EAFF8C-92BD-4DDA-9AF4-C44DC75E71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78685D-D0D5-4E49-B1F6-4BBB8BA3F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0EE51-3F9C-4E86-B39F-4E156B3EF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9D29-36DA-4CEC-9113-1A80FA51BBE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91658-0FD2-445E-9BC5-32650204C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8A931-F49F-4E55-8450-3B0DEC58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3A30-FF47-4FA7-BA9E-BB198FC8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95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675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678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53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037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330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868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41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6355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159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263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7804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4165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208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7946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486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0854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1256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18255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9502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26069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299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05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4B728E-5A10-4137-99C6-80BD1E66D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6FC91-AA70-401B-8F99-EB5585AA1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66BCB-34A8-4DCB-BE37-6B0D62FC19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89D29-36DA-4CEC-9113-1A80FA51BBE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DAE0A-F15D-4116-9997-F19C808C0A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E526C-3900-440D-A8E1-E738E29686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A3A30-FF47-4FA7-BA9E-BB198FC8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8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16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96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89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DDB95-968D-4A90-BD24-A8DAF47A0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26225"/>
            <a:ext cx="9144000" cy="2133600"/>
          </a:xfrm>
        </p:spPr>
        <p:txBody>
          <a:bodyPr>
            <a:normAutofit/>
          </a:bodyPr>
          <a:lstStyle/>
          <a:p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恢復真實身份，進入命定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595C26-E2F1-43CB-936B-45339B6964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16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48C1A-46B0-4EAF-AEC5-7F5184D90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8050"/>
            <a:ext cx="10627822" cy="6184669"/>
          </a:xfrm>
        </p:spPr>
        <p:txBody>
          <a:bodyPr/>
          <a:lstStyle/>
          <a:p>
            <a:pPr marL="0" indent="0">
              <a:buNone/>
            </a:pP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139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13-17</a:t>
            </a:r>
            <a:endParaRPr lang="en-US" sz="40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我的肺腑是祢所造的</a:t>
            </a:r>
            <a:r>
              <a:rPr lang="zh-CN" altLang="en-US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。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我在母腹中，祢已覆庇我。我要稱謝祢，因我受造，奇妙可畏。祢的作為奇妙，這是我心深知道的。我在暗中受造，在地的深處被聯絡。</a:t>
            </a:r>
            <a:r>
              <a:rPr lang="en-US" alt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那時，我的形體並不向祢隱藏。我未成形的體質，祢的眼早已看見了；祢所定的日子，我尚未度一日，祢都寫在祢的冊上了。</a:t>
            </a:r>
            <a:r>
              <a:rPr lang="zh-CN" altLang="en-US" sz="4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神啊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，祢的意念向我何等寶貴</a:t>
            </a:r>
            <a:r>
              <a:rPr lang="zh-CN" altLang="en-US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，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其數何等眾多！</a:t>
            </a:r>
            <a:endParaRPr lang="en-US" sz="44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947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31AAC-1A56-423C-90E9-586F523DA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942"/>
            <a:ext cx="10515600" cy="906087"/>
          </a:xfrm>
        </p:spPr>
        <p:txBody>
          <a:bodyPr>
            <a:normAutofit/>
          </a:bodyPr>
          <a:lstStyle/>
          <a:p>
            <a:pPr algn="ctr"/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命定與命運有何不同？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3B6B6-BFD3-4802-B2BC-76F8B11C1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4029"/>
            <a:ext cx="10705407" cy="5636029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何謂</a:t>
            </a:r>
            <a:r>
              <a:rPr lang="zh-CN" altLang="en-US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命運</a:t>
            </a:r>
            <a:r>
              <a:rPr lang="zh-CN" altLang="en-US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？</a:t>
            </a:r>
            <a:endParaRPr lang="en-US" altLang="zh-TW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2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詞彚字典的定義</a:t>
            </a:r>
            <a:r>
              <a:rPr lang="en-US" altLang="zh-TW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--</a:t>
            </a:r>
            <a:r>
              <a:rPr lang="zh-TW" sz="32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命運就是人的氣數。也就是宿命和運氣。</a:t>
            </a:r>
            <a:endParaRPr lang="en-US" altLang="zh-TW" sz="32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2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何謂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命定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”？</a:t>
            </a:r>
            <a:endParaRPr lang="en-US" altLang="zh-CN" sz="3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TW" sz="3200" b="1" dirty="0">
                <a:solidFill>
                  <a:srgbClr val="00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被建造</a:t>
            </a:r>
            <a:r>
              <a:rPr lang="zh-TW" sz="32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；</a:t>
            </a:r>
            <a:r>
              <a:rPr lang="zh-TW" sz="3200" b="1" dirty="0">
                <a:solidFill>
                  <a:srgbClr val="00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被正確的固定</a:t>
            </a:r>
            <a:r>
              <a:rPr lang="zh-TW" sz="32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；</a:t>
            </a:r>
            <a:r>
              <a:rPr lang="zh-TW" sz="3200" b="1" dirty="0">
                <a:solidFill>
                  <a:srgbClr val="00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被準備</a:t>
            </a:r>
            <a:r>
              <a:rPr lang="zh-TW" sz="32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（</a:t>
            </a:r>
            <a:r>
              <a:rPr lang="zh-TW" sz="3200" b="1" dirty="0">
                <a:solidFill>
                  <a:srgbClr val="00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好</a:t>
            </a:r>
            <a:r>
              <a:rPr lang="zh-TW" sz="32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）；</a:t>
            </a:r>
            <a:r>
              <a:rPr lang="zh-TW" sz="3200" b="1" dirty="0">
                <a:solidFill>
                  <a:srgbClr val="00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恢復</a:t>
            </a:r>
            <a:r>
              <a:rPr lang="zh-TW" sz="32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。安排</a:t>
            </a:r>
            <a:endParaRPr lang="en-US" altLang="zh-TW" sz="32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創 </a:t>
            </a:r>
            <a:r>
              <a:rPr lang="en-US" alt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41:32 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至於  法老兩回做夢，是因　神</a:t>
            </a:r>
            <a:r>
              <a:rPr lang="zh-TW" altLang="en-US" sz="32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命定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這事，而且必速速成就。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TW" sz="3200" b="1" dirty="0"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吩咐</a:t>
            </a:r>
            <a:r>
              <a:rPr lang="en-US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TW" sz="3200" b="1" dirty="0"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下令</a:t>
            </a:r>
            <a:r>
              <a:rPr lang="en-US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TW" sz="3200" b="1" dirty="0"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指示</a:t>
            </a:r>
            <a:endParaRPr lang="en-US" altLang="zh-TW" sz="3200" b="1" dirty="0"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71</a:t>
            </a:r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求 你 作 我 常 住 的 磐 石 ． 你 已 經 </a:t>
            </a:r>
            <a:r>
              <a:rPr lang="zh-TW" altLang="en-US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命 定 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要 救 我 ． 因 為 你 是 我 的 巖 石 、 我 的 山 寨 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86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8568E-5C8F-4343-B575-9E5490AA7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5018"/>
            <a:ext cx="10515600" cy="5835535"/>
          </a:xfrm>
        </p:spPr>
        <p:txBody>
          <a:bodyPr>
            <a:norm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,新細明體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,新細明體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,新細明體"/>
                <a:ea typeface="DengXian" panose="02010600030101010101" pitchFamily="2" charset="-122"/>
                <a:cs typeface="Times New Roman" panose="02020603050405020304" pitchFamily="18" charset="0"/>
              </a:rPr>
              <a:t>4-6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,新細明體"/>
                <a:cs typeface="Times New Roman" panose="02020603050405020304" pitchFamily="18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,新細明體"/>
                <a:ea typeface="DengXian" panose="02010600030101010101" pitchFamily="2" charset="-122"/>
                <a:cs typeface="Times New Roman" panose="02020603050405020304" pitchFamily="18" charset="0"/>
              </a:rPr>
              <a:t>22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,新細明體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,新細明體"/>
                <a:ea typeface="DengXian" panose="02010600030101010101" pitchFamily="2" charset="-122"/>
                <a:cs typeface="Times New Roman" panose="02020603050405020304" pitchFamily="18" charset="0"/>
              </a:rPr>
              <a:t>9-10-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49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50D2C-341E-414C-A81D-8C5E98941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1891"/>
            <a:ext cx="10515600" cy="5595072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spc="4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命定與命運最大的不同在於：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命運是無可奈何的，而命定是上帝對你一生的</a:t>
            </a:r>
            <a:r>
              <a:rPr lang="zh-CN" alt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預備</a:t>
            </a:r>
            <a:r>
              <a:rPr lang="zh-CN" alt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與計劃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,新細明體"/>
                <a:cs typeface="Times New Roman" panose="02020603050405020304" pitchFamily="18" charset="0"/>
              </a:rPr>
              <a:t> </a:t>
            </a:r>
            <a:endParaRPr lang="en-U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zh-TW" sz="3200" b="1" spc="4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命運是我一個人走在人生的道路上，是單打獨鬥可能經歷成功卻沒有神的同在。命定是這位神（天父）拉著我的手一起走在人生的道路上，這位天父就像我人生的教練，他有策略的在我旁邊指教我，使你我可以活出我生命中的最好。如何靠著他的引導激發在我裏面的潛能，成爲神造我的所是！</a:t>
            </a:r>
            <a:endParaRPr lang="en-U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19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76A0D-47E9-4EA7-A89E-F2CFBCFF9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0"/>
            <a:ext cx="10515600" cy="792480"/>
          </a:xfrm>
        </p:spPr>
        <p:txBody>
          <a:bodyPr>
            <a:normAutofit/>
          </a:bodyPr>
          <a:lstStyle/>
          <a:p>
            <a:pPr algn="ctr"/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二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恢復真實的你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44DA9-BE14-4B09-8063-5F57D26DE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9695"/>
            <a:ext cx="10515600" cy="570807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AutoNum type="arabicPeriod"/>
            </a:pPr>
            <a:r>
              <a:rPr lang="zh-CN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認識神</a:t>
            </a:r>
            <a:endParaRPr lang="en-US" altLang="zh-CN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A. </a:t>
            </a:r>
            <a:r>
              <a:rPr lang="zh-CN" alt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神就是愛</a:t>
            </a:r>
            <a:r>
              <a:rPr lang="en-US" altLang="zh-CN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5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只有在關係中才能有愛的傳遞。</a:t>
            </a:r>
            <a:endParaRPr lang="en-US" altLang="zh-TW" sz="35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zh-CN" alt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無條件愛的關係</a:t>
            </a:r>
            <a:endParaRPr lang="en-US" altLang="zh-CN" sz="35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5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C. </a:t>
            </a:r>
            <a:r>
              <a:rPr lang="zh-CN" altLang="en-US" sz="35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罪和</a:t>
            </a:r>
            <a:r>
              <a:rPr lang="zh-TW" sz="35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羞</a:t>
            </a:r>
            <a:r>
              <a:rPr lang="zh-CN" alt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恥</a:t>
            </a:r>
            <a:r>
              <a:rPr lang="zh-TW" sz="35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破壞了我們與神親密的關係。 </a:t>
            </a:r>
            <a:endParaRPr lang="en-US" altLang="zh-TW" sz="35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indent="-342900">
              <a:buAutoNum type="arabicPeriod" startAt="2"/>
            </a:pPr>
            <a:r>
              <a:rPr lang="zh-CN" altLang="en-US" sz="3900" b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神的救贖計劃</a:t>
            </a:r>
            <a:endParaRPr lang="en-US" altLang="zh-CN" sz="3900" b="1" dirty="0"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賽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53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2-4-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面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前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長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嫩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芽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像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根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於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乾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5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佳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形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美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容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看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時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候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5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美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貌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羨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慕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藐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視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厭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棄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多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受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痛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苦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常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經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憂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患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藐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好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像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掩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面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看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樣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尊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重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B0F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然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擔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當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憂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患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背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痛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苦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卻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受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責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罰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擊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打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苦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待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altLang="zh-CN" sz="35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5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8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8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374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84DE39-2588-41A1-9B84-061842073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9135"/>
            <a:ext cx="10515600" cy="5827828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effectLst/>
                <a:latin typeface="Microsoft JhengHei" panose="020B0604030504040204" pitchFamily="34" charset="-120"/>
                <a:ea typeface="PMingLiU" panose="02020500000000000000" pitchFamily="18" charset="-120"/>
                <a:cs typeface="Microsoft JhengHei" panose="020B0604030504040204" pitchFamily="34" charset="-120"/>
              </a:rPr>
              <a:t>3.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身份的認同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200" b="1" dirty="0">
                <a:ea typeface="DengXian" panose="02010600030101010101" pitchFamily="2" charset="-122"/>
                <a:cs typeface="Microsoft JhengHei" panose="020B0604030504040204" pitchFamily="34" charset="-120"/>
              </a:rPr>
              <a:t>A. </a:t>
            </a:r>
            <a:r>
              <a:rPr lang="zh-TW" sz="32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性格</a:t>
            </a:r>
            <a:r>
              <a:rPr lang="en-US" altLang="zh-TW" sz="32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-</a:t>
            </a:r>
            <a:r>
              <a:rPr lang="zh-CN" altLang="en-US" sz="3200" b="1" dirty="0">
                <a:ea typeface="DengXian" panose="02010600030101010101" pitchFamily="2" charset="-122"/>
                <a:cs typeface="Microsoft JhengHei" panose="020B0604030504040204" pitchFamily="34" charset="-120"/>
              </a:rPr>
              <a:t>你相信你是誰</a:t>
            </a:r>
            <a:endParaRPr lang="en-US" altLang="zh-TW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200" b="1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B. </a:t>
            </a: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屬天的身份（認同）</a:t>
            </a:r>
            <a:r>
              <a:rPr lang="en-US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-</a:t>
            </a:r>
            <a:r>
              <a:rPr lang="zh-CN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神如何看你</a:t>
            </a:r>
            <a:endParaRPr lang="en-US" altLang="zh-CN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例子：</a:t>
            </a:r>
            <a:r>
              <a:rPr lang="zh-TW" sz="32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基甸在酒醡裏打麥</a:t>
            </a:r>
            <a:r>
              <a:rPr lang="zh-CN" altLang="en-US" sz="32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子</a:t>
            </a:r>
            <a:endParaRPr lang="en-US" altLang="zh-CN" sz="3200" b="1" dirty="0"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4</a:t>
            </a:r>
            <a:r>
              <a:rPr lang="en-US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. 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神對你一生美好的計劃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弗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2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10-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預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463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ACF17-93A2-4743-8C3D-35395AFEF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5159"/>
          </a:xfrm>
        </p:spPr>
        <p:txBody>
          <a:bodyPr>
            <a:normAutofit/>
          </a:bodyPr>
          <a:lstStyle/>
          <a:p>
            <a:pPr algn="ctr"/>
            <a:r>
              <a:rPr lang="zh-TW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三</a:t>
            </a:r>
            <a:r>
              <a:rPr lang="en-US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進入命定前的曠野挑戰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140C4-7203-4539-90CF-4894F2635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13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sz="32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在曠野裏，你的心會被檢驗</a:t>
            </a:r>
            <a:r>
              <a:rPr lang="zh-CN" altLang="en-US" sz="32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endParaRPr lang="en-US" altLang="zh-CN" sz="3200" b="1" dirty="0"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1. </a:t>
            </a:r>
            <a:r>
              <a:rPr lang="zh-TW" sz="3200" b="1" dirty="0"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被神信任</a:t>
            </a:r>
            <a:endParaRPr lang="en-US" altLang="zh-TW" sz="3200" b="1" dirty="0">
              <a:effectLst/>
              <a:latin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CN" sz="32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2. </a:t>
            </a:r>
            <a:r>
              <a:rPr lang="zh-CN" sz="32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神的時刻</a:t>
            </a:r>
            <a:endParaRPr lang="en-US" altLang="zh-CN" sz="3200" b="1" dirty="0"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200" b="1" dirty="0">
                <a:ea typeface="DengXian" panose="02010600030101010101" pitchFamily="2" charset="-122"/>
              </a:rPr>
              <a:t>3.</a:t>
            </a:r>
            <a:r>
              <a:rPr lang="zh-TW" sz="32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神要來處理我們的心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13023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304345"/>
            <a:ext cx="904932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回應詩歌</a:t>
            </a:r>
            <a:endParaRPr kumimoji="1"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「在</a:t>
            </a: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你眼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中」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41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776</Words>
  <Application>Microsoft Office PowerPoint</Application>
  <PresentationFormat>Widescreen</PresentationFormat>
  <Paragraphs>48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5" baseType="lpstr">
      <vt:lpstr>arial,新細明體</vt:lpstr>
      <vt:lpstr>DengXian</vt:lpstr>
      <vt:lpstr>DFKai-SB</vt:lpstr>
      <vt:lpstr>Microsoft JhengHei</vt:lpstr>
      <vt:lpstr>新細明體</vt:lpstr>
      <vt:lpstr>新細明體</vt:lpstr>
      <vt:lpstr>Arial</vt:lpstr>
      <vt:lpstr>Calibri</vt:lpstr>
      <vt:lpstr>Calibri Light</vt:lpstr>
      <vt:lpstr>Cambria</vt:lpstr>
      <vt:lpstr>Century</vt:lpstr>
      <vt:lpstr>Times New Roman</vt:lpstr>
      <vt:lpstr>Office Theme</vt:lpstr>
      <vt:lpstr>14_Default Design</vt:lpstr>
      <vt:lpstr>2_預設簡報設計</vt:lpstr>
      <vt:lpstr>PowerPoint Presentation</vt:lpstr>
      <vt:lpstr>恢復真實身份，進入命定</vt:lpstr>
      <vt:lpstr>PowerPoint Presentation</vt:lpstr>
      <vt:lpstr>一. 命定與命運有何不同？</vt:lpstr>
      <vt:lpstr>PowerPoint Presentation</vt:lpstr>
      <vt:lpstr>PowerPoint Presentation</vt:lpstr>
      <vt:lpstr>二. 恢復真實的你</vt:lpstr>
      <vt:lpstr>PowerPoint Presentation</vt:lpstr>
      <vt:lpstr>三. 進入命定前的曠野挑戰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恢復真實身份，進入命定</dc:title>
  <dc:creator>SuiYieh</dc:creator>
  <cp:lastModifiedBy>He5778Lord</cp:lastModifiedBy>
  <cp:revision>16</cp:revision>
  <dcterms:created xsi:type="dcterms:W3CDTF">2021-02-28T01:22:56Z</dcterms:created>
  <dcterms:modified xsi:type="dcterms:W3CDTF">2021-03-02T01:58:34Z</dcterms:modified>
</cp:coreProperties>
</file>