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theme/theme6.xml" ContentType="application/vnd.openxmlformats-officedocument.theme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theme/theme7.xml" ContentType="application/vnd.openxmlformats-officedocument.theme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theme/theme8.xml" ContentType="application/vnd.openxmlformats-officedocument.theme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theme/theme9.xml" ContentType="application/vnd.openxmlformats-officedocument.theme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theme/theme10.xml" ContentType="application/vnd.openxmlformats-officedocument.theme+xml"/>
  <Override PartName="/ppt/theme/theme11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027" r:id="rId1"/>
    <p:sldMasterId id="2147484353" r:id="rId2"/>
    <p:sldMasterId id="2147490223" r:id="rId3"/>
    <p:sldMasterId id="2147493374" r:id="rId4"/>
    <p:sldMasterId id="2147498759" r:id="rId5"/>
    <p:sldMasterId id="2147500310" r:id="rId6"/>
    <p:sldMasterId id="2147500321" r:id="rId7"/>
    <p:sldMasterId id="2147500490" r:id="rId8"/>
    <p:sldMasterId id="2147500501" r:id="rId9"/>
    <p:sldMasterId id="2147501207" r:id="rId10"/>
  </p:sldMasterIdLst>
  <p:notesMasterIdLst>
    <p:notesMasterId r:id="rId31"/>
  </p:notesMasterIdLst>
  <p:sldIdLst>
    <p:sldId id="10795" r:id="rId11"/>
    <p:sldId id="10793" r:id="rId12"/>
    <p:sldId id="10762" r:id="rId13"/>
    <p:sldId id="10806" r:id="rId14"/>
    <p:sldId id="10800" r:id="rId15"/>
    <p:sldId id="10789" r:id="rId16"/>
    <p:sldId id="10804" r:id="rId17"/>
    <p:sldId id="10752" r:id="rId18"/>
    <p:sldId id="10788" r:id="rId19"/>
    <p:sldId id="10799" r:id="rId20"/>
    <p:sldId id="10770" r:id="rId21"/>
    <p:sldId id="10681" r:id="rId22"/>
    <p:sldId id="10807" r:id="rId23"/>
    <p:sldId id="10811" r:id="rId24"/>
    <p:sldId id="10805" r:id="rId25"/>
    <p:sldId id="10808" r:id="rId26"/>
    <p:sldId id="10809" r:id="rId27"/>
    <p:sldId id="10704" r:id="rId28"/>
    <p:sldId id="10810" r:id="rId29"/>
    <p:sldId id="10797" r:id="rId30"/>
  </p:sldIdLst>
  <p:sldSz cx="12192000" cy="6858000"/>
  <p:notesSz cx="6858000" cy="9144000"/>
  <p:defaultTextStyle>
    <a:defPPr>
      <a:defRPr lang="en-US"/>
    </a:defPPr>
    <a:lvl1pPr marL="0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5927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1869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67816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3750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79684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35629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1559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47495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99"/>
    <a:srgbClr val="FFCC00"/>
    <a:srgbClr val="CCFFCC"/>
    <a:srgbClr val="FF66CC"/>
    <a:srgbClr val="FFCCCC"/>
    <a:srgbClr val="FFFF99"/>
    <a:srgbClr val="FF99CC"/>
    <a:srgbClr val="FFCCFF"/>
    <a:srgbClr val="FFCC66"/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26116" autoAdjust="0"/>
    <p:restoredTop sz="93608" autoAdjust="0"/>
  </p:normalViewPr>
  <p:slideViewPr>
    <p:cSldViewPr snapToGrid="0" snapToObjects="1">
      <p:cViewPr varScale="1">
        <p:scale>
          <a:sx n="62" d="100"/>
          <a:sy n="62" d="100"/>
        </p:scale>
        <p:origin x="410" y="2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186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26" Type="http://schemas.openxmlformats.org/officeDocument/2006/relationships/slide" Target="slides/slide16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1.xml"/><Relationship Id="rId34" Type="http://schemas.openxmlformats.org/officeDocument/2006/relationships/theme" Target="theme/theme1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slide" Target="slides/slide15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6.xml"/><Relationship Id="rId20" Type="http://schemas.openxmlformats.org/officeDocument/2006/relationships/slide" Target="slides/slide10.xml"/><Relationship Id="rId29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1.xml"/><Relationship Id="rId24" Type="http://schemas.openxmlformats.org/officeDocument/2006/relationships/slide" Target="slides/slide14.xml"/><Relationship Id="rId32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slide" Target="slides/slide18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9.xml"/><Relationship Id="rId31" Type="http://schemas.openxmlformats.org/officeDocument/2006/relationships/notesMaster" Target="notesMasters/notesMaster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slide" Target="slides/slide17.xml"/><Relationship Id="rId30" Type="http://schemas.openxmlformats.org/officeDocument/2006/relationships/slide" Target="slides/slide20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294870-B2A4-2E4F-A7E5-A24A431D4403}" type="datetimeFigureOut">
              <a:rPr lang="en-US" smtClean="0"/>
              <a:pPr/>
              <a:t>3/7/2021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B8F3F2-C518-2C43-B62F-5F29B32A96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4871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5927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1869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67816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3750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79684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35629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1559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47495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592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415537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3971" y="1428739"/>
            <a:ext cx="10363200" cy="4286280"/>
          </a:xfrm>
          <a:noFill/>
          <a:ln w="76200"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none"/>
        </p:style>
        <p:txBody>
          <a:bodyPr lIns="0" tIns="0" rIns="0" bIns="0" anchor="t" anchorCtr="0">
            <a:normAutofit/>
          </a:bodyPr>
          <a:lstStyle>
            <a:lvl1pPr algn="ctr">
              <a:defRPr sz="6600" b="1" cap="none" spc="0">
                <a:ln w="15875">
                  <a:solidFill>
                    <a:srgbClr val="002060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3810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3969" y="6000775"/>
            <a:ext cx="10382323" cy="752468"/>
          </a:xfrm>
        </p:spPr>
        <p:txBody>
          <a:bodyPr lIns="0" tIns="0" rIns="0" bIns="0">
            <a:noAutofit/>
          </a:bodyPr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4559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18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678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37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796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356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15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474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 dirty="0"/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5"/>
            <a:ext cx="3524232" cy="2411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0139774"/>
      </p:ext>
    </p:extLst>
  </p:cSld>
  <p:clrMapOvr>
    <a:masterClrMapping/>
  </p:clrMapOvr>
  <p:transition>
    <p:cover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709" y="1600202"/>
            <a:ext cx="11715832" cy="5257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4173036"/>
      </p:ext>
    </p:extLst>
  </p:cSld>
  <p:clrMapOvr>
    <a:masterClrMapping/>
  </p:clrMapOvr>
  <p:transition>
    <p:cover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7216" y="642927"/>
            <a:ext cx="10363200" cy="2286016"/>
          </a:xfrm>
          <a:prstGeom prst="round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anchor="ctr" anchorCtr="0"/>
          <a:lstStyle>
            <a:lvl1pPr algn="ct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7216" y="5214959"/>
            <a:ext cx="10363200" cy="1285884"/>
          </a:xfrm>
        </p:spPr>
        <p:txBody>
          <a:bodyPr anchor="b">
            <a:normAutofit/>
          </a:bodyPr>
          <a:lstStyle>
            <a:lvl1pPr marL="0" indent="0" algn="ctr">
              <a:buNone/>
              <a:defRPr sz="3200" b="0">
                <a:solidFill>
                  <a:schemeClr val="bg1"/>
                </a:solidFill>
              </a:defRPr>
            </a:lvl1pPr>
            <a:lvl2pPr marL="45592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186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6781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375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7968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3562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155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4749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4476879" y="3071855"/>
            <a:ext cx="3027447" cy="2071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0290765"/>
      </p:ext>
    </p:extLst>
  </p:cSld>
  <p:clrMapOvr>
    <a:masterClrMapping/>
  </p:clrMapOvr>
  <p:transition>
    <p:cover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0460" y="1600202"/>
            <a:ext cx="5619789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4" y="1600202"/>
            <a:ext cx="5803941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513463"/>
      </p:ext>
    </p:extLst>
  </p:cSld>
  <p:clrMapOvr>
    <a:masterClrMapping/>
  </p:clrMapOvr>
  <p:transition>
    <p:cover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71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5927" indent="0">
              <a:buNone/>
              <a:defRPr sz="2000" b="1"/>
            </a:lvl2pPr>
            <a:lvl3pPr marL="911869" indent="0">
              <a:buNone/>
              <a:defRPr sz="1800" b="1"/>
            </a:lvl3pPr>
            <a:lvl4pPr marL="1367816" indent="0">
              <a:buNone/>
              <a:defRPr sz="1600" b="1"/>
            </a:lvl4pPr>
            <a:lvl5pPr marL="1823750" indent="0">
              <a:buNone/>
              <a:defRPr sz="1600" b="1"/>
            </a:lvl5pPr>
            <a:lvl6pPr marL="2279684" indent="0">
              <a:buNone/>
              <a:defRPr sz="1600" b="1"/>
            </a:lvl6pPr>
            <a:lvl7pPr marL="2735629" indent="0">
              <a:buNone/>
              <a:defRPr sz="1600" b="1"/>
            </a:lvl7pPr>
            <a:lvl8pPr marL="3191559" indent="0">
              <a:buNone/>
              <a:defRPr sz="1600" b="1"/>
            </a:lvl8pPr>
            <a:lvl9pPr marL="3647495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486" y="1535171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5927" indent="0">
              <a:buNone/>
              <a:defRPr sz="2000" b="1"/>
            </a:lvl2pPr>
            <a:lvl3pPr marL="911869" indent="0">
              <a:buNone/>
              <a:defRPr sz="1800" b="1"/>
            </a:lvl3pPr>
            <a:lvl4pPr marL="1367816" indent="0">
              <a:buNone/>
              <a:defRPr sz="1600" b="1"/>
            </a:lvl4pPr>
            <a:lvl5pPr marL="1823750" indent="0">
              <a:buNone/>
              <a:defRPr sz="1600" b="1"/>
            </a:lvl5pPr>
            <a:lvl6pPr marL="2279684" indent="0">
              <a:buNone/>
              <a:defRPr sz="1600" b="1"/>
            </a:lvl6pPr>
            <a:lvl7pPr marL="2735629" indent="0">
              <a:buNone/>
              <a:defRPr sz="1600" b="1"/>
            </a:lvl7pPr>
            <a:lvl8pPr marL="3191559" indent="0">
              <a:buNone/>
              <a:defRPr sz="1600" b="1"/>
            </a:lvl8pPr>
            <a:lvl9pPr marL="3647495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486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10" name="Picture 9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0934256"/>
      </p:ext>
    </p:extLst>
  </p:cSld>
  <p:clrMapOvr>
    <a:masterClrMapping/>
  </p:clrMapOvr>
  <p:transition>
    <p:cover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pic>
        <p:nvPicPr>
          <p:cNvPr id="6" name="Picture 5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120906"/>
      </p:ext>
    </p:extLst>
  </p:cSld>
  <p:clrMapOvr>
    <a:masterClrMapping/>
  </p:clrMapOvr>
  <p:transition>
    <p:cover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4385334"/>
      </p:ext>
    </p:extLst>
  </p:cSld>
  <p:clrMapOvr>
    <a:masterClrMapping/>
  </p:clrMapOvr>
  <p:transition>
    <p:cover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00221" y="7"/>
            <a:ext cx="10191779" cy="1357300"/>
          </a:xfrm>
        </p:spPr>
        <p:txBody>
          <a:bodyPr anchor="t" anchorCtr="0"/>
          <a:lstStyle>
            <a:lvl1pPr algn="l">
              <a:defRPr sz="4000" b="1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8244" y="1500247"/>
            <a:ext cx="7143757" cy="535782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0465" y="1500184"/>
            <a:ext cx="4667283" cy="5214976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5927" indent="0">
              <a:buNone/>
              <a:defRPr sz="1200"/>
            </a:lvl2pPr>
            <a:lvl3pPr marL="911869" indent="0">
              <a:buNone/>
              <a:defRPr sz="1000"/>
            </a:lvl3pPr>
            <a:lvl4pPr marL="1367816" indent="0">
              <a:buNone/>
              <a:defRPr sz="900"/>
            </a:lvl4pPr>
            <a:lvl5pPr marL="1823750" indent="0">
              <a:buNone/>
              <a:defRPr sz="900"/>
            </a:lvl5pPr>
            <a:lvl6pPr marL="2279684" indent="0">
              <a:buNone/>
              <a:defRPr sz="900"/>
            </a:lvl6pPr>
            <a:lvl7pPr marL="2735629" indent="0">
              <a:buNone/>
              <a:defRPr sz="900"/>
            </a:lvl7pPr>
            <a:lvl8pPr marL="3191559" indent="0">
              <a:buNone/>
              <a:defRPr sz="900"/>
            </a:lvl8pPr>
            <a:lvl9pPr marL="3647495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1314512"/>
      </p:ext>
    </p:extLst>
  </p:cSld>
  <p:clrMapOvr>
    <a:masterClrMapping/>
  </p:clrMapOvr>
  <p:transition>
    <p:cover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5712" y="5505578"/>
            <a:ext cx="11620581" cy="446027"/>
          </a:xfrm>
        </p:spPr>
        <p:txBody>
          <a:bodyPr anchor="b"/>
          <a:lstStyle>
            <a:lvl1pPr algn="r">
              <a:defRPr sz="2400" b="1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71725" y="142854"/>
            <a:ext cx="9429816" cy="5286412"/>
          </a:xfrm>
        </p:spPr>
        <p:txBody>
          <a:bodyPr/>
          <a:lstStyle>
            <a:lvl1pPr marL="0" indent="0">
              <a:buNone/>
              <a:defRPr sz="3200"/>
            </a:lvl1pPr>
            <a:lvl2pPr marL="455927" indent="0">
              <a:buNone/>
              <a:defRPr sz="2800"/>
            </a:lvl2pPr>
            <a:lvl3pPr marL="911869" indent="0">
              <a:buNone/>
              <a:defRPr sz="2400"/>
            </a:lvl3pPr>
            <a:lvl4pPr marL="1367816" indent="0">
              <a:buNone/>
              <a:defRPr sz="2000"/>
            </a:lvl4pPr>
            <a:lvl5pPr marL="1823750" indent="0">
              <a:buNone/>
              <a:defRPr sz="2000"/>
            </a:lvl5pPr>
            <a:lvl6pPr marL="2279684" indent="0">
              <a:buNone/>
              <a:defRPr sz="2000"/>
            </a:lvl6pPr>
            <a:lvl7pPr marL="2735629" indent="0">
              <a:buNone/>
              <a:defRPr sz="2000"/>
            </a:lvl7pPr>
            <a:lvl8pPr marL="3191559" indent="0">
              <a:buNone/>
              <a:defRPr sz="2000"/>
            </a:lvl8pPr>
            <a:lvl9pPr marL="3647495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85712" y="6072324"/>
            <a:ext cx="11620581" cy="633431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5927" indent="0">
              <a:buNone/>
              <a:defRPr sz="1200"/>
            </a:lvl2pPr>
            <a:lvl3pPr marL="911869" indent="0">
              <a:buNone/>
              <a:defRPr sz="1000"/>
            </a:lvl3pPr>
            <a:lvl4pPr marL="1367816" indent="0">
              <a:buNone/>
              <a:defRPr sz="900"/>
            </a:lvl4pPr>
            <a:lvl5pPr marL="1823750" indent="0">
              <a:buNone/>
              <a:defRPr sz="900"/>
            </a:lvl5pPr>
            <a:lvl6pPr marL="2279684" indent="0">
              <a:buNone/>
              <a:defRPr sz="900"/>
            </a:lvl6pPr>
            <a:lvl7pPr marL="2735629" indent="0">
              <a:buNone/>
              <a:defRPr sz="900"/>
            </a:lvl7pPr>
            <a:lvl8pPr marL="3191559" indent="0">
              <a:buNone/>
              <a:defRPr sz="900"/>
            </a:lvl8pPr>
            <a:lvl9pPr marL="3647495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5305479"/>
      </p:ext>
    </p:extLst>
  </p:cSld>
  <p:clrMapOvr>
    <a:masterClrMapping/>
  </p:clrMapOvr>
  <p:transition>
    <p:cover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3" y="6356503"/>
            <a:ext cx="28448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63803C67-FA4A-40E6-AF61-34AA9B3F4B33}" type="datetimeFigureOut">
              <a:rPr lang="en-US" smtClean="0">
                <a:solidFill>
                  <a:prstClr val="black"/>
                </a:solidFill>
              </a:rPr>
              <a:pPr defTabSz="911869"/>
              <a:t>3/7/2021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1" y="6356503"/>
            <a:ext cx="38608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503"/>
            <a:ext cx="28448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267F94B8-4239-43A4-8CCC-9AEBB00197B7}" type="slidenum">
              <a:rPr lang="en-GB" smtClean="0">
                <a:solidFill>
                  <a:prstClr val="black"/>
                </a:solidFill>
              </a:rPr>
              <a:pPr defTabSz="911869"/>
              <a:t>‹#›</a:t>
            </a:fld>
            <a:endParaRPr lang="en-GB">
              <a:solidFill>
                <a:prstClr val="black"/>
              </a:solidFill>
            </a:endParaRPr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5511937"/>
      </p:ext>
    </p:extLst>
  </p:cSld>
  <p:clrMapOvr>
    <a:masterClrMapping/>
  </p:clrMapOvr>
  <p:transition>
    <p:cover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274791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791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3" y="6356503"/>
            <a:ext cx="28448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63803C67-FA4A-40E6-AF61-34AA9B3F4B33}" type="datetimeFigureOut">
              <a:rPr lang="en-US" smtClean="0">
                <a:solidFill>
                  <a:prstClr val="black"/>
                </a:solidFill>
              </a:rPr>
              <a:pPr defTabSz="911869"/>
              <a:t>3/7/2021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1" y="6356503"/>
            <a:ext cx="38608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503"/>
            <a:ext cx="28448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267F94B8-4239-43A4-8CCC-9AEBB00197B7}" type="slidenum">
              <a:rPr lang="en-GB" smtClean="0">
                <a:solidFill>
                  <a:prstClr val="black"/>
                </a:solidFill>
              </a:rPr>
              <a:pPr defTabSz="911869"/>
              <a:t>‹#›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5899779"/>
      </p:ext>
    </p:extLst>
  </p:cSld>
  <p:clrMapOvr>
    <a:masterClrMapping/>
  </p:clrMapOvr>
  <p:transition>
    <p:cover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演示模板底稿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8" y="0"/>
            <a:ext cx="1218776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2125" y="4194287"/>
            <a:ext cx="8024283" cy="14700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zh-CN" altLang="zh-TW" noProof="0" smtClean="0"/>
              <a:t>单击此处编辑母版标题样式</a:t>
            </a:r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2125" y="3617956"/>
            <a:ext cx="8024283" cy="576263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zh-CN" altLang="zh-TW" noProof="0" smtClean="0"/>
              <a:t>单击此处编辑母版副标题样式</a:t>
            </a: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fld id="{3CCE4AA7-0BF4-4184-80B7-43E5306E3620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03978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1C42F2-386E-47EC-8D67-EBB88FE8D53D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57558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14"/>
            <a:ext cx="10363200" cy="136207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91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6090" indent="0">
              <a:buNone/>
              <a:defRPr sz="1800"/>
            </a:lvl2pPr>
            <a:lvl3pPr marL="912197" indent="0">
              <a:buNone/>
              <a:defRPr sz="1600"/>
            </a:lvl3pPr>
            <a:lvl4pPr marL="1368305" indent="0">
              <a:buNone/>
              <a:defRPr sz="1400"/>
            </a:lvl4pPr>
            <a:lvl5pPr marL="1824404" indent="0">
              <a:buNone/>
              <a:defRPr sz="1400"/>
            </a:lvl5pPr>
            <a:lvl6pPr marL="2280499" indent="0">
              <a:buNone/>
              <a:defRPr sz="1400"/>
            </a:lvl6pPr>
            <a:lvl7pPr marL="2736608" indent="0">
              <a:buNone/>
              <a:defRPr sz="1400"/>
            </a:lvl7pPr>
            <a:lvl8pPr marL="3192703" indent="0">
              <a:buNone/>
              <a:defRPr sz="1400"/>
            </a:lvl8pPr>
            <a:lvl9pPr marL="3648802" indent="0">
              <a:buNone/>
              <a:defRPr sz="14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CD3F46-67D1-4282-BE98-BB772342B76B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25376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4900" y="1990783"/>
            <a:ext cx="4938184" cy="4030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46399" y="1990783"/>
            <a:ext cx="4940300" cy="4030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CF2E72-BCBF-42AD-9F76-4621A61E3F98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434454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71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090" indent="0">
              <a:buNone/>
              <a:defRPr sz="2000" b="1"/>
            </a:lvl2pPr>
            <a:lvl3pPr marL="912197" indent="0">
              <a:buNone/>
              <a:defRPr sz="1800" b="1"/>
            </a:lvl3pPr>
            <a:lvl4pPr marL="1368305" indent="0">
              <a:buNone/>
              <a:defRPr sz="1600" b="1"/>
            </a:lvl4pPr>
            <a:lvl5pPr marL="1824404" indent="0">
              <a:buNone/>
              <a:defRPr sz="1600" b="1"/>
            </a:lvl5pPr>
            <a:lvl6pPr marL="2280499" indent="0">
              <a:buNone/>
              <a:defRPr sz="1600" b="1"/>
            </a:lvl6pPr>
            <a:lvl7pPr marL="2736608" indent="0">
              <a:buNone/>
              <a:defRPr sz="1600" b="1"/>
            </a:lvl7pPr>
            <a:lvl8pPr marL="3192703" indent="0">
              <a:buNone/>
              <a:defRPr sz="1600" b="1"/>
            </a:lvl8pPr>
            <a:lvl9pPr marL="3648802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486" y="1535171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090" indent="0">
              <a:buNone/>
              <a:defRPr sz="2000" b="1"/>
            </a:lvl2pPr>
            <a:lvl3pPr marL="912197" indent="0">
              <a:buNone/>
              <a:defRPr sz="1800" b="1"/>
            </a:lvl3pPr>
            <a:lvl4pPr marL="1368305" indent="0">
              <a:buNone/>
              <a:defRPr sz="1600" b="1"/>
            </a:lvl4pPr>
            <a:lvl5pPr marL="1824404" indent="0">
              <a:buNone/>
              <a:defRPr sz="1600" b="1"/>
            </a:lvl5pPr>
            <a:lvl6pPr marL="2280499" indent="0">
              <a:buNone/>
              <a:defRPr sz="1600" b="1"/>
            </a:lvl6pPr>
            <a:lvl7pPr marL="2736608" indent="0">
              <a:buNone/>
              <a:defRPr sz="1600" b="1"/>
            </a:lvl7pPr>
            <a:lvl8pPr marL="3192703" indent="0">
              <a:buNone/>
              <a:defRPr sz="1600" b="1"/>
            </a:lvl8pPr>
            <a:lvl9pPr marL="3648802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486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C85A04B-74BC-4B50-81BB-66EEDEF73B58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03824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EBC12E-46FF-4475-AD10-0AB2E0DBD6D1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215622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6A8F46-0E24-43DA-9B2B-5BCE42E48ACC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857742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75" y="273192"/>
            <a:ext cx="4011084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7" y="273209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75" y="1435162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6090" indent="0">
              <a:buNone/>
              <a:defRPr sz="1200"/>
            </a:lvl2pPr>
            <a:lvl3pPr marL="912197" indent="0">
              <a:buNone/>
              <a:defRPr sz="1000"/>
            </a:lvl3pPr>
            <a:lvl4pPr marL="1368305" indent="0">
              <a:buNone/>
              <a:defRPr sz="900"/>
            </a:lvl4pPr>
            <a:lvl5pPr marL="1824404" indent="0">
              <a:buNone/>
              <a:defRPr sz="900"/>
            </a:lvl5pPr>
            <a:lvl6pPr marL="2280499" indent="0">
              <a:buNone/>
              <a:defRPr sz="900"/>
            </a:lvl6pPr>
            <a:lvl7pPr marL="2736608" indent="0">
              <a:buNone/>
              <a:defRPr sz="900"/>
            </a:lvl7pPr>
            <a:lvl8pPr marL="3192703" indent="0">
              <a:buNone/>
              <a:defRPr sz="900"/>
            </a:lvl8pPr>
            <a:lvl9pPr marL="3648802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089D3F6-FE65-4EC3-90F1-472E520671C4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103058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6"/>
            <a:ext cx="7315200" cy="56674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83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6090" indent="0">
              <a:buNone/>
              <a:defRPr sz="2800"/>
            </a:lvl2pPr>
            <a:lvl3pPr marL="912197" indent="0">
              <a:buNone/>
              <a:defRPr sz="2400"/>
            </a:lvl3pPr>
            <a:lvl4pPr marL="1368305" indent="0">
              <a:buNone/>
              <a:defRPr sz="2000"/>
            </a:lvl4pPr>
            <a:lvl5pPr marL="1824404" indent="0">
              <a:buNone/>
              <a:defRPr sz="2000"/>
            </a:lvl5pPr>
            <a:lvl6pPr marL="2280499" indent="0">
              <a:buNone/>
              <a:defRPr sz="2000"/>
            </a:lvl6pPr>
            <a:lvl7pPr marL="2736608" indent="0">
              <a:buNone/>
              <a:defRPr sz="2000"/>
            </a:lvl7pPr>
            <a:lvl8pPr marL="3192703" indent="0">
              <a:buNone/>
              <a:defRPr sz="2000"/>
            </a:lvl8pPr>
            <a:lvl9pPr marL="3648802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461"/>
            <a:ext cx="73152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6090" indent="0">
              <a:buNone/>
              <a:defRPr sz="1200"/>
            </a:lvl2pPr>
            <a:lvl3pPr marL="912197" indent="0">
              <a:buNone/>
              <a:defRPr sz="1000"/>
            </a:lvl3pPr>
            <a:lvl4pPr marL="1368305" indent="0">
              <a:buNone/>
              <a:defRPr sz="900"/>
            </a:lvl4pPr>
            <a:lvl5pPr marL="1824404" indent="0">
              <a:buNone/>
              <a:defRPr sz="900"/>
            </a:lvl5pPr>
            <a:lvl6pPr marL="2280499" indent="0">
              <a:buNone/>
              <a:defRPr sz="900"/>
            </a:lvl6pPr>
            <a:lvl7pPr marL="2736608" indent="0">
              <a:buNone/>
              <a:defRPr sz="900"/>
            </a:lvl7pPr>
            <a:lvl8pPr marL="3192703" indent="0">
              <a:buNone/>
              <a:defRPr sz="900"/>
            </a:lvl8pPr>
            <a:lvl9pPr marL="3648802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8085FCA-925C-412D-8C34-74B182EC545D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248947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780197-DDCF-4036-8395-5477419F250E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824098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67876" y="846219"/>
            <a:ext cx="2518833" cy="5175251"/>
          </a:xfrm>
        </p:spPr>
        <p:txBody>
          <a:bodyPr vert="eaVert"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04901" y="846219"/>
            <a:ext cx="7359651" cy="5175251"/>
          </a:xfrm>
        </p:spPr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C358B49-B869-4C94-864F-3236A879F222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194986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509"/>
            <a:ext cx="10363200" cy="1470025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 algn="ctr">
              <a:buNone/>
              <a:defRPr/>
            </a:lvl1pPr>
            <a:lvl2pPr marL="456633" indent="0" algn="ctr">
              <a:buNone/>
              <a:defRPr/>
            </a:lvl2pPr>
            <a:lvl3pPr marL="913274" indent="0" algn="ctr">
              <a:buNone/>
              <a:defRPr/>
            </a:lvl3pPr>
            <a:lvl4pPr marL="1369920" indent="0" algn="ctr">
              <a:buNone/>
              <a:defRPr/>
            </a:lvl4pPr>
            <a:lvl5pPr marL="1826557" indent="0" algn="ctr">
              <a:buNone/>
              <a:defRPr/>
            </a:lvl5pPr>
            <a:lvl6pPr marL="2283192" indent="0" algn="ctr">
              <a:buNone/>
              <a:defRPr/>
            </a:lvl6pPr>
            <a:lvl7pPr marL="2739836" indent="0" algn="ctr">
              <a:buNone/>
              <a:defRPr/>
            </a:lvl7pPr>
            <a:lvl8pPr marL="3196470" indent="0" algn="ctr">
              <a:buNone/>
              <a:defRPr/>
            </a:lvl8pPr>
            <a:lvl9pPr marL="3653112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4226226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609600" y="1600255"/>
            <a:ext cx="10972800" cy="4525963"/>
          </a:xfrm>
          <a:prstGeom prst="rect">
            <a:avLst/>
          </a:prstGeom>
        </p:spPr>
        <p:txBody>
          <a:bodyPr lIns="91326" tIns="45664" rIns="91326" bIns="45664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0740749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7008"/>
            <a:ext cx="10363200" cy="1362075"/>
          </a:xfrm>
          <a:prstGeom prst="rect">
            <a:avLst/>
          </a:prstGeom>
        </p:spPr>
        <p:txBody>
          <a:bodyPr lIns="91326" tIns="45664" rIns="91326" bIns="45664"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61"/>
            <a:ext cx="10363200" cy="1500187"/>
          </a:xfrm>
          <a:prstGeom prst="rect">
            <a:avLst/>
          </a:prstGeom>
        </p:spPr>
        <p:txBody>
          <a:bodyPr lIns="91326" tIns="45664" rIns="91326" bIns="45664" anchor="b"/>
          <a:lstStyle>
            <a:lvl1pPr marL="0" indent="0">
              <a:buNone/>
              <a:defRPr sz="2000"/>
            </a:lvl1pPr>
            <a:lvl2pPr marL="456633" indent="0">
              <a:buNone/>
              <a:defRPr sz="1800"/>
            </a:lvl2pPr>
            <a:lvl3pPr marL="913274" indent="0">
              <a:buNone/>
              <a:defRPr sz="1600"/>
            </a:lvl3pPr>
            <a:lvl4pPr marL="1369920" indent="0">
              <a:buNone/>
              <a:defRPr sz="1400"/>
            </a:lvl4pPr>
            <a:lvl5pPr marL="1826557" indent="0">
              <a:buNone/>
              <a:defRPr sz="1400"/>
            </a:lvl5pPr>
            <a:lvl6pPr marL="2283192" indent="0">
              <a:buNone/>
              <a:defRPr sz="1400"/>
            </a:lvl6pPr>
            <a:lvl7pPr marL="2739836" indent="0">
              <a:buNone/>
              <a:defRPr sz="1400"/>
            </a:lvl7pPr>
            <a:lvl8pPr marL="3196470" indent="0">
              <a:buNone/>
              <a:defRPr sz="1400"/>
            </a:lvl8pPr>
            <a:lvl9pPr marL="3653112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316203817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55"/>
            <a:ext cx="5384800" cy="4525963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55"/>
            <a:ext cx="5384800" cy="4525963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2112612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47"/>
            <a:ext cx="5386917" cy="639763"/>
          </a:xfrm>
          <a:prstGeom prst="rect">
            <a:avLst/>
          </a:prstGeom>
        </p:spPr>
        <p:txBody>
          <a:bodyPr lIns="91326" tIns="45664" rIns="91326" bIns="45664" anchor="b"/>
          <a:lstStyle>
            <a:lvl1pPr marL="0" indent="0">
              <a:buNone/>
              <a:defRPr sz="2400" b="1"/>
            </a:lvl1pPr>
            <a:lvl2pPr marL="456633" indent="0">
              <a:buNone/>
              <a:defRPr sz="2000" b="1"/>
            </a:lvl2pPr>
            <a:lvl3pPr marL="913274" indent="0">
              <a:buNone/>
              <a:defRPr sz="1800" b="1"/>
            </a:lvl3pPr>
            <a:lvl4pPr marL="1369920" indent="0">
              <a:buNone/>
              <a:defRPr sz="1600" b="1"/>
            </a:lvl4pPr>
            <a:lvl5pPr marL="1826557" indent="0">
              <a:buNone/>
              <a:defRPr sz="1600" b="1"/>
            </a:lvl5pPr>
            <a:lvl6pPr marL="2283192" indent="0">
              <a:buNone/>
              <a:defRPr sz="1600" b="1"/>
            </a:lvl6pPr>
            <a:lvl7pPr marL="2739836" indent="0">
              <a:buNone/>
              <a:defRPr sz="1600" b="1"/>
            </a:lvl7pPr>
            <a:lvl8pPr marL="3196470" indent="0">
              <a:buNone/>
              <a:defRPr sz="1600" b="1"/>
            </a:lvl8pPr>
            <a:lvl9pPr marL="3653112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449" y="1535147"/>
            <a:ext cx="5389033" cy="639763"/>
          </a:xfrm>
          <a:prstGeom prst="rect">
            <a:avLst/>
          </a:prstGeom>
        </p:spPr>
        <p:txBody>
          <a:bodyPr lIns="91326" tIns="45664" rIns="91326" bIns="45664" anchor="b"/>
          <a:lstStyle>
            <a:lvl1pPr marL="0" indent="0">
              <a:buNone/>
              <a:defRPr sz="2400" b="1"/>
            </a:lvl1pPr>
            <a:lvl2pPr marL="456633" indent="0">
              <a:buNone/>
              <a:defRPr sz="2000" b="1"/>
            </a:lvl2pPr>
            <a:lvl3pPr marL="913274" indent="0">
              <a:buNone/>
              <a:defRPr sz="1800" b="1"/>
            </a:lvl3pPr>
            <a:lvl4pPr marL="1369920" indent="0">
              <a:buNone/>
              <a:defRPr sz="1600" b="1"/>
            </a:lvl4pPr>
            <a:lvl5pPr marL="1826557" indent="0">
              <a:buNone/>
              <a:defRPr sz="1600" b="1"/>
            </a:lvl5pPr>
            <a:lvl6pPr marL="2283192" indent="0">
              <a:buNone/>
              <a:defRPr sz="1600" b="1"/>
            </a:lvl6pPr>
            <a:lvl7pPr marL="2739836" indent="0">
              <a:buNone/>
              <a:defRPr sz="1600" b="1"/>
            </a:lvl7pPr>
            <a:lvl8pPr marL="3196470" indent="0">
              <a:buNone/>
              <a:defRPr sz="1600" b="1"/>
            </a:lvl8pPr>
            <a:lvl9pPr marL="3653112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449" y="2174875"/>
            <a:ext cx="5389033" cy="3951288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0330185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2487094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449833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43" y="273108"/>
            <a:ext cx="4011084" cy="1162051"/>
          </a:xfrm>
          <a:prstGeom prst="rect">
            <a:avLst/>
          </a:prstGeom>
        </p:spPr>
        <p:txBody>
          <a:bodyPr lIns="91326" tIns="45664" rIns="91326" bIns="45664"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3" y="273159"/>
            <a:ext cx="6815667" cy="5853113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43" y="1435133"/>
            <a:ext cx="4011084" cy="4691063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>
              <a:buNone/>
              <a:defRPr sz="1400"/>
            </a:lvl1pPr>
            <a:lvl2pPr marL="456633" indent="0">
              <a:buNone/>
              <a:defRPr sz="1200"/>
            </a:lvl2pPr>
            <a:lvl3pPr marL="913274" indent="0">
              <a:buNone/>
              <a:defRPr sz="1000"/>
            </a:lvl3pPr>
            <a:lvl4pPr marL="1369920" indent="0">
              <a:buNone/>
              <a:defRPr sz="900"/>
            </a:lvl4pPr>
            <a:lvl5pPr marL="1826557" indent="0">
              <a:buNone/>
              <a:defRPr sz="900"/>
            </a:lvl5pPr>
            <a:lvl6pPr marL="2283192" indent="0">
              <a:buNone/>
              <a:defRPr sz="900"/>
            </a:lvl6pPr>
            <a:lvl7pPr marL="2739836" indent="0">
              <a:buNone/>
              <a:defRPr sz="900"/>
            </a:lvl7pPr>
            <a:lvl8pPr marL="3196470" indent="0">
              <a:buNone/>
              <a:defRPr sz="900"/>
            </a:lvl8pPr>
            <a:lvl9pPr marL="3653112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44428727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60"/>
            <a:ext cx="7315200" cy="566739"/>
          </a:xfrm>
          <a:prstGeom prst="rect">
            <a:avLst/>
          </a:prstGeom>
        </p:spPr>
        <p:txBody>
          <a:bodyPr lIns="91326" tIns="45664" rIns="91326" bIns="45664"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83"/>
            <a:ext cx="7315200" cy="4114800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>
              <a:buNone/>
              <a:defRPr sz="3200"/>
            </a:lvl1pPr>
            <a:lvl2pPr marL="456633" indent="0">
              <a:buNone/>
              <a:defRPr sz="2800"/>
            </a:lvl2pPr>
            <a:lvl3pPr marL="913274" indent="0">
              <a:buNone/>
              <a:defRPr sz="2400"/>
            </a:lvl3pPr>
            <a:lvl4pPr marL="1369920" indent="0">
              <a:buNone/>
              <a:defRPr sz="2000"/>
            </a:lvl4pPr>
            <a:lvl5pPr marL="1826557" indent="0">
              <a:buNone/>
              <a:defRPr sz="2000"/>
            </a:lvl5pPr>
            <a:lvl6pPr marL="2283192" indent="0">
              <a:buNone/>
              <a:defRPr sz="2000"/>
            </a:lvl6pPr>
            <a:lvl7pPr marL="2739836" indent="0">
              <a:buNone/>
              <a:defRPr sz="2000"/>
            </a:lvl7pPr>
            <a:lvl8pPr marL="3196470" indent="0">
              <a:buNone/>
              <a:defRPr sz="2000"/>
            </a:lvl8pPr>
            <a:lvl9pPr marL="3653112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78"/>
            <a:ext cx="7315200" cy="804863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>
              <a:buNone/>
              <a:defRPr sz="1400"/>
            </a:lvl1pPr>
            <a:lvl2pPr marL="456633" indent="0">
              <a:buNone/>
              <a:defRPr sz="1200"/>
            </a:lvl2pPr>
            <a:lvl3pPr marL="913274" indent="0">
              <a:buNone/>
              <a:defRPr sz="1000"/>
            </a:lvl3pPr>
            <a:lvl4pPr marL="1369920" indent="0">
              <a:buNone/>
              <a:defRPr sz="900"/>
            </a:lvl4pPr>
            <a:lvl5pPr marL="1826557" indent="0">
              <a:buNone/>
              <a:defRPr sz="900"/>
            </a:lvl5pPr>
            <a:lvl6pPr marL="2283192" indent="0">
              <a:buNone/>
              <a:defRPr sz="900"/>
            </a:lvl6pPr>
            <a:lvl7pPr marL="2739836" indent="0">
              <a:buNone/>
              <a:defRPr sz="900"/>
            </a:lvl7pPr>
            <a:lvl8pPr marL="3196470" indent="0">
              <a:buNone/>
              <a:defRPr sz="900"/>
            </a:lvl8pPr>
            <a:lvl9pPr marL="3653112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19245002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1600255"/>
            <a:ext cx="10972800" cy="4525963"/>
          </a:xfrm>
          <a:prstGeom prst="rect">
            <a:avLst/>
          </a:prstGeom>
        </p:spPr>
        <p:txBody>
          <a:bodyPr vert="eaVert" lIns="91326" tIns="45664" rIns="91326" bIns="45664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4519802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0" y="274746"/>
            <a:ext cx="2743200" cy="5851525"/>
          </a:xfrm>
          <a:prstGeom prst="rect">
            <a:avLst/>
          </a:prstGeom>
        </p:spPr>
        <p:txBody>
          <a:bodyPr vert="eaVert"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746"/>
            <a:ext cx="8026400" cy="5851525"/>
          </a:xfrm>
          <a:prstGeom prst="rect">
            <a:avLst/>
          </a:prstGeom>
        </p:spPr>
        <p:txBody>
          <a:bodyPr vert="eaVert" lIns="91326" tIns="45664" rIns="91326" bIns="45664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8531180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452"/>
            <a:ext cx="10363200" cy="1470025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 algn="ctr">
              <a:buNone/>
              <a:defRPr/>
            </a:lvl1pPr>
            <a:lvl2pPr marL="456656" indent="0" algn="ctr">
              <a:buNone/>
              <a:defRPr/>
            </a:lvl2pPr>
            <a:lvl3pPr marL="913321" indent="0" algn="ctr">
              <a:buNone/>
              <a:defRPr/>
            </a:lvl3pPr>
            <a:lvl4pPr marL="1369990" indent="0" algn="ctr">
              <a:buNone/>
              <a:defRPr/>
            </a:lvl4pPr>
            <a:lvl5pPr marL="1826650" indent="0" algn="ctr">
              <a:buNone/>
              <a:defRPr/>
            </a:lvl5pPr>
            <a:lvl6pPr marL="2283309" indent="0" algn="ctr">
              <a:buNone/>
              <a:defRPr/>
            </a:lvl6pPr>
            <a:lvl7pPr marL="2739976" indent="0" algn="ctr">
              <a:buNone/>
              <a:defRPr/>
            </a:lvl7pPr>
            <a:lvl8pPr marL="3196634" indent="0" algn="ctr">
              <a:buNone/>
              <a:defRPr/>
            </a:lvl8pPr>
            <a:lvl9pPr marL="3653299" indent="0" algn="ctr">
              <a:buNone/>
              <a:defRPr/>
            </a:lvl9pPr>
          </a:lstStyle>
          <a:p>
            <a:r>
              <a:rPr lang="zh-TW" altLang="en-US"/>
              <a:t>按一下以編輯母片副標題樣式</a:t>
            </a:r>
          </a:p>
        </p:txBody>
      </p:sp>
    </p:spTree>
    <p:extLst>
      <p:ext uri="{BB962C8B-B14F-4D97-AF65-F5344CB8AC3E}">
        <p14:creationId xmlns:p14="http://schemas.microsoft.com/office/powerpoint/2010/main" val="419122623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609600" y="1600245"/>
            <a:ext cx="10972800" cy="4525963"/>
          </a:xfrm>
          <a:prstGeom prst="rect">
            <a:avLst/>
          </a:prstGeom>
        </p:spPr>
        <p:txBody>
          <a:bodyPr lIns="91331" tIns="45666" rIns="91331" bIns="45666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266094742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6959"/>
            <a:ext cx="10363200" cy="1362075"/>
          </a:xfrm>
          <a:prstGeom prst="rect">
            <a:avLst/>
          </a:prstGeom>
        </p:spPr>
        <p:txBody>
          <a:bodyPr lIns="91331" tIns="45666" rIns="91331" bIns="45666"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51"/>
            <a:ext cx="10363200" cy="1500187"/>
          </a:xfrm>
          <a:prstGeom prst="rect">
            <a:avLst/>
          </a:prstGeom>
        </p:spPr>
        <p:txBody>
          <a:bodyPr lIns="91331" tIns="45666" rIns="91331" bIns="45666" anchor="b"/>
          <a:lstStyle>
            <a:lvl1pPr marL="0" indent="0">
              <a:buNone/>
              <a:defRPr sz="2000"/>
            </a:lvl1pPr>
            <a:lvl2pPr marL="456656" indent="0">
              <a:buNone/>
              <a:defRPr sz="1800"/>
            </a:lvl2pPr>
            <a:lvl3pPr marL="913321" indent="0">
              <a:buNone/>
              <a:defRPr sz="1600"/>
            </a:lvl3pPr>
            <a:lvl4pPr marL="1369990" indent="0">
              <a:buNone/>
              <a:defRPr sz="1400"/>
            </a:lvl4pPr>
            <a:lvl5pPr marL="1826650" indent="0">
              <a:buNone/>
              <a:defRPr sz="1400"/>
            </a:lvl5pPr>
            <a:lvl6pPr marL="2283309" indent="0">
              <a:buNone/>
              <a:defRPr sz="1400"/>
            </a:lvl6pPr>
            <a:lvl7pPr marL="2739976" indent="0">
              <a:buNone/>
              <a:defRPr sz="1400"/>
            </a:lvl7pPr>
            <a:lvl8pPr marL="3196634" indent="0">
              <a:buNone/>
              <a:defRPr sz="1400"/>
            </a:lvl8pPr>
            <a:lvl9pPr marL="3653299" indent="0">
              <a:buNone/>
              <a:defRPr sz="14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230849616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45"/>
            <a:ext cx="5384800" cy="4525963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45"/>
            <a:ext cx="5384800" cy="4525963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172596996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18"/>
            <a:ext cx="5386917" cy="639762"/>
          </a:xfrm>
          <a:prstGeom prst="rect">
            <a:avLst/>
          </a:prstGeom>
        </p:spPr>
        <p:txBody>
          <a:bodyPr lIns="91331" tIns="45666" rIns="91331" bIns="45666" anchor="b"/>
          <a:lstStyle>
            <a:lvl1pPr marL="0" indent="0">
              <a:buNone/>
              <a:defRPr sz="2400" b="1"/>
            </a:lvl1pPr>
            <a:lvl2pPr marL="456656" indent="0">
              <a:buNone/>
              <a:defRPr sz="2000" b="1"/>
            </a:lvl2pPr>
            <a:lvl3pPr marL="913321" indent="0">
              <a:buNone/>
              <a:defRPr sz="1800" b="1"/>
            </a:lvl3pPr>
            <a:lvl4pPr marL="1369990" indent="0">
              <a:buNone/>
              <a:defRPr sz="1600" b="1"/>
            </a:lvl4pPr>
            <a:lvl5pPr marL="1826650" indent="0">
              <a:buNone/>
              <a:defRPr sz="1600" b="1"/>
            </a:lvl5pPr>
            <a:lvl6pPr marL="2283309" indent="0">
              <a:buNone/>
              <a:defRPr sz="1600" b="1"/>
            </a:lvl6pPr>
            <a:lvl7pPr marL="2739976" indent="0">
              <a:buNone/>
              <a:defRPr sz="1600" b="1"/>
            </a:lvl7pPr>
            <a:lvl8pPr marL="3196634" indent="0">
              <a:buNone/>
              <a:defRPr sz="1600" b="1"/>
            </a:lvl8pPr>
            <a:lvl9pPr marL="3653299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405" y="1535118"/>
            <a:ext cx="5389033" cy="639762"/>
          </a:xfrm>
          <a:prstGeom prst="rect">
            <a:avLst/>
          </a:prstGeom>
        </p:spPr>
        <p:txBody>
          <a:bodyPr lIns="91331" tIns="45666" rIns="91331" bIns="45666" anchor="b"/>
          <a:lstStyle>
            <a:lvl1pPr marL="0" indent="0">
              <a:buNone/>
              <a:defRPr sz="2400" b="1"/>
            </a:lvl1pPr>
            <a:lvl2pPr marL="456656" indent="0">
              <a:buNone/>
              <a:defRPr sz="2000" b="1"/>
            </a:lvl2pPr>
            <a:lvl3pPr marL="913321" indent="0">
              <a:buNone/>
              <a:defRPr sz="1800" b="1"/>
            </a:lvl3pPr>
            <a:lvl4pPr marL="1369990" indent="0">
              <a:buNone/>
              <a:defRPr sz="1600" b="1"/>
            </a:lvl4pPr>
            <a:lvl5pPr marL="1826650" indent="0">
              <a:buNone/>
              <a:defRPr sz="1600" b="1"/>
            </a:lvl5pPr>
            <a:lvl6pPr marL="2283309" indent="0">
              <a:buNone/>
              <a:defRPr sz="1600" b="1"/>
            </a:lvl6pPr>
            <a:lvl7pPr marL="2739976" indent="0">
              <a:buNone/>
              <a:defRPr sz="1600" b="1"/>
            </a:lvl7pPr>
            <a:lvl8pPr marL="3196634" indent="0">
              <a:buNone/>
              <a:defRPr sz="1600" b="1"/>
            </a:lvl8pPr>
            <a:lvl9pPr marL="3653299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405" y="2174875"/>
            <a:ext cx="5389033" cy="3951288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412103503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305715586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9797610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43" y="273050"/>
            <a:ext cx="4011084" cy="1162050"/>
          </a:xfrm>
          <a:prstGeom prst="rect">
            <a:avLst/>
          </a:prstGeom>
        </p:spPr>
        <p:txBody>
          <a:bodyPr lIns="91331" tIns="45666" rIns="91331" bIns="45666"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3" y="273109"/>
            <a:ext cx="6815667" cy="5853113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43" y="1435123"/>
            <a:ext cx="4011084" cy="4691063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>
              <a:buNone/>
              <a:defRPr sz="1400"/>
            </a:lvl1pPr>
            <a:lvl2pPr marL="456656" indent="0">
              <a:buNone/>
              <a:defRPr sz="1200"/>
            </a:lvl2pPr>
            <a:lvl3pPr marL="913321" indent="0">
              <a:buNone/>
              <a:defRPr sz="1000"/>
            </a:lvl3pPr>
            <a:lvl4pPr marL="1369990" indent="0">
              <a:buNone/>
              <a:defRPr sz="900"/>
            </a:lvl4pPr>
            <a:lvl5pPr marL="1826650" indent="0">
              <a:buNone/>
              <a:defRPr sz="900"/>
            </a:lvl5pPr>
            <a:lvl6pPr marL="2283309" indent="0">
              <a:buNone/>
              <a:defRPr sz="900"/>
            </a:lvl6pPr>
            <a:lvl7pPr marL="2739976" indent="0">
              <a:buNone/>
              <a:defRPr sz="900"/>
            </a:lvl7pPr>
            <a:lvl8pPr marL="3196634" indent="0">
              <a:buNone/>
              <a:defRPr sz="900"/>
            </a:lvl8pPr>
            <a:lvl9pPr marL="3653299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376336289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</p:spPr>
        <p:txBody>
          <a:bodyPr lIns="91331" tIns="45666" rIns="91331" bIns="45666"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83"/>
            <a:ext cx="7315200" cy="4114800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>
              <a:buNone/>
              <a:defRPr sz="3200"/>
            </a:lvl1pPr>
            <a:lvl2pPr marL="456656" indent="0">
              <a:buNone/>
              <a:defRPr sz="2800"/>
            </a:lvl2pPr>
            <a:lvl3pPr marL="913321" indent="0">
              <a:buNone/>
              <a:defRPr sz="2400"/>
            </a:lvl3pPr>
            <a:lvl4pPr marL="1369990" indent="0">
              <a:buNone/>
              <a:defRPr sz="2000"/>
            </a:lvl4pPr>
            <a:lvl5pPr marL="1826650" indent="0">
              <a:buNone/>
              <a:defRPr sz="2000"/>
            </a:lvl5pPr>
            <a:lvl6pPr marL="2283309" indent="0">
              <a:buNone/>
              <a:defRPr sz="2000"/>
            </a:lvl6pPr>
            <a:lvl7pPr marL="2739976" indent="0">
              <a:buNone/>
              <a:defRPr sz="2000"/>
            </a:lvl7pPr>
            <a:lvl8pPr marL="3196634" indent="0">
              <a:buNone/>
              <a:defRPr sz="2000"/>
            </a:lvl8pPr>
            <a:lvl9pPr marL="3653299" indent="0">
              <a:buNone/>
              <a:defRPr sz="2000"/>
            </a:lvl9pPr>
          </a:lstStyle>
          <a:p>
            <a:pPr lvl="0"/>
            <a:endParaRPr lang="zh-TW" alt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>
              <a:buNone/>
              <a:defRPr sz="1400"/>
            </a:lvl1pPr>
            <a:lvl2pPr marL="456656" indent="0">
              <a:buNone/>
              <a:defRPr sz="1200"/>
            </a:lvl2pPr>
            <a:lvl3pPr marL="913321" indent="0">
              <a:buNone/>
              <a:defRPr sz="1000"/>
            </a:lvl3pPr>
            <a:lvl4pPr marL="1369990" indent="0">
              <a:buNone/>
              <a:defRPr sz="900"/>
            </a:lvl4pPr>
            <a:lvl5pPr marL="1826650" indent="0">
              <a:buNone/>
              <a:defRPr sz="900"/>
            </a:lvl5pPr>
            <a:lvl6pPr marL="2283309" indent="0">
              <a:buNone/>
              <a:defRPr sz="900"/>
            </a:lvl6pPr>
            <a:lvl7pPr marL="2739976" indent="0">
              <a:buNone/>
              <a:defRPr sz="900"/>
            </a:lvl7pPr>
            <a:lvl8pPr marL="3196634" indent="0">
              <a:buNone/>
              <a:defRPr sz="900"/>
            </a:lvl8pPr>
            <a:lvl9pPr marL="3653299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40026238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1600245"/>
            <a:ext cx="10972800" cy="4525963"/>
          </a:xfrm>
          <a:prstGeom prst="rect">
            <a:avLst/>
          </a:prstGeom>
        </p:spPr>
        <p:txBody>
          <a:bodyPr vert="eaVert" lIns="91331" tIns="45666" rIns="91331" bIns="45666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33204590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0" y="274697"/>
            <a:ext cx="2743200" cy="5851525"/>
          </a:xfrm>
          <a:prstGeom prst="rect">
            <a:avLst/>
          </a:prstGeom>
        </p:spPr>
        <p:txBody>
          <a:bodyPr vert="eaVert"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97"/>
            <a:ext cx="8026400" cy="5851525"/>
          </a:xfrm>
          <a:prstGeom prst="rect">
            <a:avLst/>
          </a:prstGeom>
        </p:spPr>
        <p:txBody>
          <a:bodyPr vert="eaVert" lIns="91331" tIns="45666" rIns="91331" bIns="45666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104840954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453"/>
            <a:ext cx="103632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1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53" indent="0" algn="ctr">
              <a:buNone/>
              <a:defRPr/>
            </a:lvl2pPr>
            <a:lvl3pPr marL="914305" indent="0" algn="ctr">
              <a:buNone/>
              <a:defRPr/>
            </a:lvl3pPr>
            <a:lvl4pPr marL="1371458" indent="0" algn="ctr">
              <a:buNone/>
              <a:defRPr/>
            </a:lvl4pPr>
            <a:lvl5pPr marL="1828610" indent="0" algn="ctr">
              <a:buNone/>
              <a:defRPr/>
            </a:lvl5pPr>
            <a:lvl6pPr marL="2285763" indent="0" algn="ctr">
              <a:buNone/>
              <a:defRPr/>
            </a:lvl6pPr>
            <a:lvl7pPr marL="2742915" indent="0" algn="ctr">
              <a:buNone/>
              <a:defRPr/>
            </a:lvl7pPr>
            <a:lvl8pPr marL="3200068" indent="0" algn="ctr">
              <a:buNone/>
              <a:defRPr/>
            </a:lvl8pPr>
            <a:lvl9pPr marL="365722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A42328AF-0F20-4E50-BEE2-D1777062EAD4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70128977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30238519-D2AD-4B20-A904-7C4CE96A7960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64382736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6928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25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53" indent="0">
              <a:buNone/>
              <a:defRPr sz="1800"/>
            </a:lvl2pPr>
            <a:lvl3pPr marL="914305" indent="0">
              <a:buNone/>
              <a:defRPr sz="1600"/>
            </a:lvl3pPr>
            <a:lvl4pPr marL="1371458" indent="0">
              <a:buNone/>
              <a:defRPr sz="1400"/>
            </a:lvl4pPr>
            <a:lvl5pPr marL="1828610" indent="0">
              <a:buNone/>
              <a:defRPr sz="1400"/>
            </a:lvl5pPr>
            <a:lvl6pPr marL="2285763" indent="0">
              <a:buNone/>
              <a:defRPr sz="1400"/>
            </a:lvl6pPr>
            <a:lvl7pPr marL="2742915" indent="0">
              <a:buNone/>
              <a:defRPr sz="1400"/>
            </a:lvl7pPr>
            <a:lvl8pPr marL="3200068" indent="0">
              <a:buNone/>
              <a:defRPr sz="1400"/>
            </a:lvl8pPr>
            <a:lvl9pPr marL="365722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9519144F-B5A7-4D9B-ABE3-55B77A499815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04365786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0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0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BB20E8D0-26BC-4355-B1C2-71D44AE15D40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25266271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14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392" y="1535114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392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32A61D9C-E860-495C-AF49-D07BD82F6B88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22243337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822DFA2F-4419-4AC6-AA40-2C184383BEEB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66580125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F2011F9D-33CD-4356-9135-7BF35EC8034B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11641004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11" y="273052"/>
            <a:ext cx="4011084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7" y="273080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11" y="1435107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633D1F17-651C-4A0F-B6B0-8AFA1A57A9B5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01458943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03"/>
            <a:ext cx="73152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77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53" indent="0">
              <a:buNone/>
              <a:defRPr sz="2800"/>
            </a:lvl2pPr>
            <a:lvl3pPr marL="914305" indent="0">
              <a:buNone/>
              <a:defRPr sz="2400"/>
            </a:lvl3pPr>
            <a:lvl4pPr marL="1371458" indent="0">
              <a:buNone/>
              <a:defRPr sz="2000"/>
            </a:lvl4pPr>
            <a:lvl5pPr marL="1828610" indent="0">
              <a:buNone/>
              <a:defRPr sz="2000"/>
            </a:lvl5pPr>
            <a:lvl6pPr marL="2285763" indent="0">
              <a:buNone/>
              <a:defRPr sz="2000"/>
            </a:lvl6pPr>
            <a:lvl7pPr marL="2742915" indent="0">
              <a:buNone/>
              <a:defRPr sz="2000"/>
            </a:lvl7pPr>
            <a:lvl8pPr marL="3200068" indent="0">
              <a:buNone/>
              <a:defRPr sz="2000"/>
            </a:lvl8pPr>
            <a:lvl9pPr marL="365722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41"/>
            <a:ext cx="73152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00DAAE66-1612-42A4-932F-81A31803CB42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08940935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24B79410-07E7-4581-AF0A-30564A49BA0F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93590501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1" y="274667"/>
            <a:ext cx="27432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67"/>
            <a:ext cx="80264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C78B4C11-47D9-4086-88D4-DE76A19D4266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41310930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黑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5263558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00" y="961201"/>
            <a:ext cx="1227227" cy="3980359"/>
          </a:xfrm>
          <a:prstGeom prst="rect">
            <a:avLst/>
          </a:prstGeom>
        </p:spPr>
      </p:pic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第一段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第一段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 hasCustomPrompt="1"/>
          </p:nvPr>
        </p:nvSpPr>
        <p:spPr>
          <a:xfrm>
            <a:off x="-57600" y="1800000"/>
            <a:ext cx="2639947" cy="324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kumimoji="0"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Tx/>
              <a:buNone/>
            </a:pPr>
            <a:r>
              <a:rPr lang="zh-TW" altLang="en-US" dirty="0" smtClean="0"/>
              <a:t>按母片文字編號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 hasCustomPrompt="1"/>
          </p:nvPr>
        </p:nvSpPr>
        <p:spPr>
          <a:xfrm>
            <a:off x="335435" y="2174400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2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10527536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第一段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3399001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00" y="961201"/>
            <a:ext cx="1227227" cy="3980359"/>
          </a:xfrm>
          <a:prstGeom prst="rect">
            <a:avLst/>
          </a:prstGeom>
        </p:spPr>
      </p:pic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ctr" defTabSz="914400" rtl="0" eaLnBrk="1" fontAlgn="ctr" latinLnBrk="0" hangingPunct="1">
              <a:lnSpc>
                <a:spcPct val="80000"/>
              </a:lnSpc>
              <a:spcBef>
                <a:spcPts val="0"/>
              </a:spcBef>
              <a:buFontTx/>
              <a:buNone/>
            </a:pPr>
            <a:r>
              <a:rPr lang="zh-TW" altLang="en-US" dirty="0" smtClean="0"/>
              <a:t>副歌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ctr" defTabSz="914400" rtl="0" eaLnBrk="1" fontAlgn="ctr" latinLnBrk="0" hangingPunct="1">
              <a:lnSpc>
                <a:spcPct val="80000"/>
              </a:lnSpc>
              <a:spcBef>
                <a:spcPts val="0"/>
              </a:spcBef>
              <a:buFontTx/>
              <a:buNone/>
            </a:pPr>
            <a:r>
              <a:rPr lang="zh-TW" altLang="en-US" dirty="0" smtClean="0"/>
              <a:t>副歌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 hasCustomPrompt="1"/>
          </p:nvPr>
        </p:nvSpPr>
        <p:spPr>
          <a:xfrm>
            <a:off x="-57600" y="1800000"/>
            <a:ext cx="2639947" cy="324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kumimoji="0"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Tx/>
              <a:buNone/>
            </a:pPr>
            <a:r>
              <a:rPr lang="zh-TW" altLang="en-US" dirty="0" smtClean="0"/>
              <a:t>按母片文字編號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 hasCustomPrompt="1"/>
          </p:nvPr>
        </p:nvSpPr>
        <p:spPr>
          <a:xfrm>
            <a:off x="335435" y="2174400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2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40447175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4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副歌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4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副歌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7456044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尾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尾句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尾句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3835454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二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第二段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第二段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2203121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三段或橋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第三段或橋段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第三段或橋段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22678720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四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第四段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第四段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5241451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五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1200" cap="none" spc="0" normalizeH="0" baseline="0" dirty="0" smtClean="0">
                <a:ln>
                  <a:noFill/>
                </a:ln>
                <a:blipFill>
                  <a:blip r:embed="rId2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第五段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1200" cap="none" spc="0" normalizeH="0" baseline="0" dirty="0" smtClean="0">
                <a:ln>
                  <a:noFill/>
                </a:ln>
                <a:blipFill>
                  <a:blip r:embed="rId2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第五段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32301275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黑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5432793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00" y="961201"/>
            <a:ext cx="1227227" cy="3980359"/>
          </a:xfrm>
          <a:prstGeom prst="rect">
            <a:avLst/>
          </a:prstGeom>
        </p:spPr>
      </p:pic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 hasCustomPrompt="1"/>
          </p:nvPr>
        </p:nvSpPr>
        <p:spPr>
          <a:xfrm>
            <a:off x="528000" y="1700213"/>
            <a:ext cx="3120000" cy="360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kumimoji="0" lang="zh-TW" altLang="en-US" sz="2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Tx/>
              <a:buNone/>
            </a:pPr>
            <a:r>
              <a:rPr lang="zh-TW" altLang="en-US" smtClean="0"/>
              <a:t>按母片文字編號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 hasCustomPrompt="1"/>
          </p:nvPr>
        </p:nvSpPr>
        <p:spPr>
          <a:xfrm>
            <a:off x="528000" y="2134799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32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smtClean="0"/>
              <a:t>按編輯母片標題樣式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30774380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24492886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00" y="961201"/>
            <a:ext cx="1227227" cy="3980359"/>
          </a:xfrm>
          <a:prstGeom prst="rect">
            <a:avLst/>
          </a:prstGeom>
        </p:spPr>
      </p:pic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副歌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副歌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 hasCustomPrompt="1"/>
          </p:nvPr>
        </p:nvSpPr>
        <p:spPr>
          <a:xfrm>
            <a:off x="528000" y="1700213"/>
            <a:ext cx="3120000" cy="360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kumimoji="0" lang="zh-TW" altLang="en-US" sz="2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Tx/>
              <a:buNone/>
            </a:pPr>
            <a:r>
              <a:rPr lang="zh-TW" altLang="en-US" smtClean="0"/>
              <a:t>按母片文字編號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 hasCustomPrompt="1"/>
          </p:nvPr>
        </p:nvSpPr>
        <p:spPr>
          <a:xfrm>
            <a:off x="528000" y="2134799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32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smtClean="0"/>
              <a:t>按編輯母片標題樣式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3820481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8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副歌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8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副歌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5626101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尾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尾句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尾句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7883539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二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第二段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第二段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2047551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三段或橋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第三段或橋段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第三段或橋段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6083304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四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第四段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第四段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9259498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五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1200" cap="none" spc="0" normalizeH="0" baseline="0" dirty="0" smtClean="0">
                <a:ln>
                  <a:noFill/>
                </a:ln>
                <a:blipFill>
                  <a:blip r:embed="rId2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第五段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1200" cap="none" spc="0" normalizeH="0" baseline="0" dirty="0" smtClean="0">
                <a:ln>
                  <a:noFill/>
                </a:ln>
                <a:blipFill>
                  <a:blip r:embed="rId2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第五段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29278166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黑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4727542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95" y="961058"/>
            <a:ext cx="1226344" cy="3980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-57600" y="1800000"/>
            <a:ext cx="2639947" cy="324000"/>
          </a:xfrm>
          <a:prstGeom prst="rect">
            <a:avLst/>
          </a:prstGeom>
        </p:spPr>
        <p:txBody>
          <a:bodyPr/>
          <a:lstStyle>
            <a:lvl1pPr marL="0" indent="0" algn="l" defTabSz="914353" rtl="0" eaLnBrk="1" latinLnBrk="0" hangingPunct="1">
              <a:spcBef>
                <a:spcPct val="20000"/>
              </a:spcBef>
              <a:buFontTx/>
              <a:buNone/>
              <a:defRPr kumimoji="0"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/>
          </p:nvPr>
        </p:nvSpPr>
        <p:spPr>
          <a:xfrm>
            <a:off x="335435" y="2174400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2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17521877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37258808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95" y="961058"/>
            <a:ext cx="1226344" cy="3980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-57600" y="1800000"/>
            <a:ext cx="2639947" cy="324000"/>
          </a:xfrm>
          <a:prstGeom prst="rect">
            <a:avLst/>
          </a:prstGeom>
        </p:spPr>
        <p:txBody>
          <a:bodyPr/>
          <a:lstStyle>
            <a:lvl1pPr marL="0" indent="0" algn="l" defTabSz="914353" rtl="0" eaLnBrk="1" latinLnBrk="0" hangingPunct="1">
              <a:spcBef>
                <a:spcPct val="20000"/>
              </a:spcBef>
              <a:buFontTx/>
              <a:buNone/>
              <a:defRPr kumimoji="0"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/>
          </p:nvPr>
        </p:nvSpPr>
        <p:spPr>
          <a:xfrm>
            <a:off x="335435" y="2174400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2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39309940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4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4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11583876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尾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77523040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二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21142463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三段或橋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55247479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四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61403625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五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1200" cap="none" spc="0" normalizeH="0" baseline="0" dirty="0" smtClean="0">
                <a:ln>
                  <a:noFill/>
                </a:ln>
                <a:blipFill>
                  <a:blip r:embed="rId3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1200" cap="none" spc="0" normalizeH="0" baseline="0" dirty="0" smtClean="0">
                <a:ln>
                  <a:noFill/>
                </a:ln>
                <a:blipFill>
                  <a:blip r:embed="rId3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503272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黑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2715791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95" y="961058"/>
            <a:ext cx="1226344" cy="3980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528000" y="1700213"/>
            <a:ext cx="3120000" cy="360000"/>
          </a:xfrm>
          <a:prstGeom prst="rect">
            <a:avLst/>
          </a:prstGeom>
        </p:spPr>
        <p:txBody>
          <a:bodyPr/>
          <a:lstStyle>
            <a:lvl1pPr marL="0" indent="0" algn="l" defTabSz="914353" rtl="0" eaLnBrk="1" latinLnBrk="0" hangingPunct="1">
              <a:spcBef>
                <a:spcPct val="20000"/>
              </a:spcBef>
              <a:buFontTx/>
              <a:buNone/>
              <a:defRPr kumimoji="0" lang="zh-TW" altLang="en-US" sz="2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/>
          </p:nvPr>
        </p:nvSpPr>
        <p:spPr>
          <a:xfrm>
            <a:off x="528000" y="2134799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32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58033660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525188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95" y="961058"/>
            <a:ext cx="1226344" cy="3980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528000" y="1700213"/>
            <a:ext cx="3120000" cy="360000"/>
          </a:xfrm>
          <a:prstGeom prst="rect">
            <a:avLst/>
          </a:prstGeom>
        </p:spPr>
        <p:txBody>
          <a:bodyPr/>
          <a:lstStyle>
            <a:lvl1pPr marL="0" indent="0" algn="l" defTabSz="914353" rtl="0" eaLnBrk="1" latinLnBrk="0" hangingPunct="1">
              <a:spcBef>
                <a:spcPct val="20000"/>
              </a:spcBef>
              <a:buFontTx/>
              <a:buNone/>
              <a:defRPr kumimoji="0" lang="zh-TW" altLang="en-US" sz="2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/>
          </p:nvPr>
        </p:nvSpPr>
        <p:spPr>
          <a:xfrm>
            <a:off x="528000" y="2134799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32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73957775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8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8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76894273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尾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94294462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二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84857604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三段或橋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16236878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四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55081974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五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1200" cap="none" spc="0" normalizeH="0" baseline="0" dirty="0" smtClean="0">
                <a:ln>
                  <a:noFill/>
                </a:ln>
                <a:blipFill>
                  <a:blip r:embed="rId3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1200" cap="none" spc="0" normalizeH="0" baseline="0" dirty="0" smtClean="0">
                <a:ln>
                  <a:noFill/>
                </a:ln>
                <a:blipFill>
                  <a:blip r:embed="rId3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79046973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7E72A86-14CF-4209-BDC4-8E1C8DCEE486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32527126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7CB8D95-3EDC-4C75-87D4-1ED05DE78448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65929415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3382789-E97A-423C-871F-02348775151E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85430871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AE71452-9B9F-44F9-9E76-000EA9F2DAF4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6717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E233F83-5022-4A11-B5CF-5B83EA5D5317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51460696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081EA81-035F-444F-B9D2-CEC2A7BB620F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63812149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4F6A14D-4A93-4DCA-A5C1-C34107715679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97291846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648286C-3482-4963-B408-6DB39ED0CE08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8105090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18A9657-B4E1-4CA7-8B1F-F334562A454D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78227528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36070A5-2F55-4DE4-9E40-01B1B35F6BB6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86909745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6A6E8DD-820B-4120-A173-0D2E4E166D43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368640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image" Target="../media/image5.jpg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theme" Target="../theme/theme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3.xml"/><Relationship Id="rId3" Type="http://schemas.openxmlformats.org/officeDocument/2006/relationships/slideLayout" Target="../slideLayouts/slideLayout68.xml"/><Relationship Id="rId7" Type="http://schemas.openxmlformats.org/officeDocument/2006/relationships/slideLayout" Target="../slideLayouts/slideLayout72.xml"/><Relationship Id="rId12" Type="http://schemas.openxmlformats.org/officeDocument/2006/relationships/image" Target="../media/image5.jpg"/><Relationship Id="rId2" Type="http://schemas.openxmlformats.org/officeDocument/2006/relationships/slideLayout" Target="../slideLayouts/slideLayout67.xml"/><Relationship Id="rId1" Type="http://schemas.openxmlformats.org/officeDocument/2006/relationships/slideLayout" Target="../slideLayouts/slideLayout66.xml"/><Relationship Id="rId6" Type="http://schemas.openxmlformats.org/officeDocument/2006/relationships/slideLayout" Target="../slideLayouts/slideLayout71.xml"/><Relationship Id="rId11" Type="http://schemas.openxmlformats.org/officeDocument/2006/relationships/theme" Target="../theme/theme7.xml"/><Relationship Id="rId5" Type="http://schemas.openxmlformats.org/officeDocument/2006/relationships/slideLayout" Target="../slideLayouts/slideLayout70.xml"/><Relationship Id="rId10" Type="http://schemas.openxmlformats.org/officeDocument/2006/relationships/slideLayout" Target="../slideLayouts/slideLayout75.xml"/><Relationship Id="rId4" Type="http://schemas.openxmlformats.org/officeDocument/2006/relationships/slideLayout" Target="../slideLayouts/slideLayout69.xml"/><Relationship Id="rId9" Type="http://schemas.openxmlformats.org/officeDocument/2006/relationships/slideLayout" Target="../slideLayouts/slideLayout74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3.xml"/><Relationship Id="rId3" Type="http://schemas.openxmlformats.org/officeDocument/2006/relationships/slideLayout" Target="../slideLayouts/slideLayout78.xml"/><Relationship Id="rId7" Type="http://schemas.openxmlformats.org/officeDocument/2006/relationships/slideLayout" Target="../slideLayouts/slideLayout82.xml"/><Relationship Id="rId12" Type="http://schemas.openxmlformats.org/officeDocument/2006/relationships/image" Target="../media/image8.jpeg"/><Relationship Id="rId2" Type="http://schemas.openxmlformats.org/officeDocument/2006/relationships/slideLayout" Target="../slideLayouts/slideLayout77.xml"/><Relationship Id="rId1" Type="http://schemas.openxmlformats.org/officeDocument/2006/relationships/slideLayout" Target="../slideLayouts/slideLayout76.xml"/><Relationship Id="rId6" Type="http://schemas.openxmlformats.org/officeDocument/2006/relationships/slideLayout" Target="../slideLayouts/slideLayout81.xml"/><Relationship Id="rId11" Type="http://schemas.openxmlformats.org/officeDocument/2006/relationships/theme" Target="../theme/theme8.xml"/><Relationship Id="rId5" Type="http://schemas.openxmlformats.org/officeDocument/2006/relationships/slideLayout" Target="../slideLayouts/slideLayout80.xml"/><Relationship Id="rId10" Type="http://schemas.openxmlformats.org/officeDocument/2006/relationships/slideLayout" Target="../slideLayouts/slideLayout85.xml"/><Relationship Id="rId4" Type="http://schemas.openxmlformats.org/officeDocument/2006/relationships/slideLayout" Target="../slideLayouts/slideLayout79.xml"/><Relationship Id="rId9" Type="http://schemas.openxmlformats.org/officeDocument/2006/relationships/slideLayout" Target="../slideLayouts/slideLayout84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3.xml"/><Relationship Id="rId3" Type="http://schemas.openxmlformats.org/officeDocument/2006/relationships/slideLayout" Target="../slideLayouts/slideLayout88.xml"/><Relationship Id="rId7" Type="http://schemas.openxmlformats.org/officeDocument/2006/relationships/slideLayout" Target="../slideLayouts/slideLayout92.xml"/><Relationship Id="rId12" Type="http://schemas.openxmlformats.org/officeDocument/2006/relationships/image" Target="../media/image8.jpeg"/><Relationship Id="rId2" Type="http://schemas.openxmlformats.org/officeDocument/2006/relationships/slideLayout" Target="../slideLayouts/slideLayout87.xml"/><Relationship Id="rId1" Type="http://schemas.openxmlformats.org/officeDocument/2006/relationships/slideLayout" Target="../slideLayouts/slideLayout86.xml"/><Relationship Id="rId6" Type="http://schemas.openxmlformats.org/officeDocument/2006/relationships/slideLayout" Target="../slideLayouts/slideLayout91.xml"/><Relationship Id="rId11" Type="http://schemas.openxmlformats.org/officeDocument/2006/relationships/theme" Target="../theme/theme9.xml"/><Relationship Id="rId5" Type="http://schemas.openxmlformats.org/officeDocument/2006/relationships/slideLayout" Target="../slideLayouts/slideLayout90.xml"/><Relationship Id="rId10" Type="http://schemas.openxmlformats.org/officeDocument/2006/relationships/slideLayout" Target="../slideLayouts/slideLayout95.xml"/><Relationship Id="rId4" Type="http://schemas.openxmlformats.org/officeDocument/2006/relationships/slideLayout" Target="../slideLayouts/slideLayout89.xml"/><Relationship Id="rId9" Type="http://schemas.openxmlformats.org/officeDocument/2006/relationships/slideLayout" Target="../slideLayouts/slideLayout94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3.xml"/><Relationship Id="rId3" Type="http://schemas.openxmlformats.org/officeDocument/2006/relationships/slideLayout" Target="../slideLayouts/slideLayout98.xml"/><Relationship Id="rId7" Type="http://schemas.openxmlformats.org/officeDocument/2006/relationships/slideLayout" Target="../slideLayouts/slideLayout102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97.xml"/><Relationship Id="rId1" Type="http://schemas.openxmlformats.org/officeDocument/2006/relationships/slideLayout" Target="../slideLayouts/slideLayout96.xml"/><Relationship Id="rId6" Type="http://schemas.openxmlformats.org/officeDocument/2006/relationships/slideLayout" Target="../slideLayouts/slideLayout101.xml"/><Relationship Id="rId11" Type="http://schemas.openxmlformats.org/officeDocument/2006/relationships/slideLayout" Target="../slideLayouts/slideLayout106.xml"/><Relationship Id="rId5" Type="http://schemas.openxmlformats.org/officeDocument/2006/relationships/slideLayout" Target="../slideLayouts/slideLayout100.xml"/><Relationship Id="rId10" Type="http://schemas.openxmlformats.org/officeDocument/2006/relationships/slideLayout" Target="../slideLayouts/slideLayout105.xml"/><Relationship Id="rId4" Type="http://schemas.openxmlformats.org/officeDocument/2006/relationships/slideLayout" Target="../slideLayouts/slideLayout99.xml"/><Relationship Id="rId9" Type="http://schemas.openxmlformats.org/officeDocument/2006/relationships/slideLayout" Target="../slideLayouts/slideLayout10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000221" y="7"/>
            <a:ext cx="10191779" cy="13573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85709" y="1600202"/>
            <a:ext cx="11906291" cy="52578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080401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8" r:id="rId1"/>
    <p:sldLayoutId id="2147484029" r:id="rId2"/>
    <p:sldLayoutId id="2147484030" r:id="rId3"/>
    <p:sldLayoutId id="2147484031" r:id="rId4"/>
    <p:sldLayoutId id="2147484032" r:id="rId5"/>
    <p:sldLayoutId id="2147484033" r:id="rId6"/>
    <p:sldLayoutId id="2147484034" r:id="rId7"/>
    <p:sldLayoutId id="2147484035" r:id="rId8"/>
    <p:sldLayoutId id="2147484036" r:id="rId9"/>
    <p:sldLayoutId id="2147484037" r:id="rId10"/>
    <p:sldLayoutId id="2147484038" r:id="rId11"/>
  </p:sldLayoutIdLst>
  <p:transition>
    <p:cover/>
  </p:transition>
  <p:txStyles>
    <p:titleStyle>
      <a:lvl1pPr algn="l" defTabSz="911869" rtl="0" eaLnBrk="1" latinLnBrk="0" hangingPunct="1">
        <a:spcBef>
          <a:spcPct val="0"/>
        </a:spcBef>
        <a:buNone/>
        <a:defRPr sz="4000" b="1" u="none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0" indent="0" algn="l" defTabSz="911869" rtl="0" eaLnBrk="1" latinLnBrk="0" hangingPunct="1">
        <a:spcBef>
          <a:spcPct val="20000"/>
        </a:spcBef>
        <a:buFont typeface="Arial" pitchFamily="34" charset="0"/>
        <a:buNone/>
        <a:defRPr sz="3200" b="1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1pPr>
      <a:lvl2pPr marL="712410" indent="-451193" algn="l" defTabSz="911869" rtl="0" eaLnBrk="1" latinLnBrk="0" hangingPunct="1">
        <a:spcBef>
          <a:spcPct val="20000"/>
        </a:spcBef>
        <a:buFont typeface="Wingdings" pitchFamily="2" charset="2"/>
        <a:buChar char="v"/>
        <a:defRPr sz="32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2pPr>
      <a:lvl3pPr marL="269124" indent="0" algn="l" defTabSz="911869" rtl="0" eaLnBrk="1" latinLnBrk="0" hangingPunct="1">
        <a:spcBef>
          <a:spcPct val="20000"/>
        </a:spcBef>
        <a:buFont typeface="Wingdings" pitchFamily="2" charset="2"/>
        <a:buNone/>
        <a:defRPr sz="28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3pPr>
      <a:lvl4pPr marL="807384" indent="0" algn="l" defTabSz="911869" rtl="0" eaLnBrk="1" latinLnBrk="0" hangingPunct="1">
        <a:spcBef>
          <a:spcPct val="20000"/>
        </a:spcBef>
        <a:buFont typeface="Arial" pitchFamily="34" charset="0"/>
        <a:buNone/>
        <a:defRPr sz="2400" b="1" i="1" kern="1200">
          <a:solidFill>
            <a:srgbClr val="FFFF00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4pPr>
      <a:lvl5pPr marL="983124" indent="-1587" algn="l" defTabSz="911869" rtl="0" eaLnBrk="1" latinLnBrk="0" hangingPunct="1">
        <a:spcBef>
          <a:spcPct val="20000"/>
        </a:spcBef>
        <a:buFont typeface="Arial" pitchFamily="34" charset="0"/>
        <a:buNone/>
        <a:defRPr sz="24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5pPr>
      <a:lvl6pPr marL="2507669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63588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19533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75453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5927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1869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7816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3750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79684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5629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1559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47495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演示模板底稿12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8" y="0"/>
            <a:ext cx="1218776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1104987" y="846139"/>
            <a:ext cx="10081684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TW" smtClean="0"/>
              <a:t>单击此处编辑母版标题样式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04987" y="1990783"/>
            <a:ext cx="10081684" cy="4030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TW" smtClean="0"/>
              <a:t>单击此处编辑母版文本样式</a:t>
            </a:r>
          </a:p>
          <a:p>
            <a:pPr lvl="1"/>
            <a:r>
              <a:rPr lang="zh-CN" altLang="zh-TW" smtClean="0"/>
              <a:t>第二级</a:t>
            </a:r>
          </a:p>
          <a:p>
            <a:pPr lvl="2"/>
            <a:r>
              <a:rPr lang="zh-CN" altLang="zh-TW" smtClean="0"/>
              <a:t>第三级</a:t>
            </a:r>
          </a:p>
          <a:p>
            <a:pPr lvl="3"/>
            <a:r>
              <a:rPr lang="zh-CN" altLang="zh-TW" smtClean="0"/>
              <a:t>第四级</a:t>
            </a:r>
          </a:p>
          <a:p>
            <a:pPr lvl="4"/>
            <a:r>
              <a:rPr lang="zh-CN" altLang="zh-TW" smtClean="0"/>
              <a:t>第五级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3" y="6245368"/>
            <a:ext cx="28448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>
            <a:lvl1pPr>
              <a:defRPr sz="1000">
                <a:latin typeface="+mn-ea"/>
                <a:ea typeface="+mn-ea"/>
              </a:defRPr>
            </a:lvl1pPr>
          </a:lstStyle>
          <a:p>
            <a:pPr defTabSz="912197" fontAlgn="base">
              <a:spcBef>
                <a:spcPct val="0"/>
              </a:spcBef>
              <a:spcAft>
                <a:spcPct val="0"/>
              </a:spcAft>
            </a:pPr>
            <a:endParaRPr lang="zh-TW" altLang="zh-CN" smtClean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1" y="6245368"/>
            <a:ext cx="38608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latin typeface="+mn-ea"/>
                <a:ea typeface="+mn-ea"/>
              </a:defRPr>
            </a:lvl1pPr>
          </a:lstStyle>
          <a:p>
            <a:pPr defTabSz="912197" fontAlgn="base">
              <a:spcBef>
                <a:spcPct val="0"/>
              </a:spcBef>
              <a:spcAft>
                <a:spcPct val="0"/>
              </a:spcAft>
            </a:pPr>
            <a:endParaRPr lang="zh-TW" altLang="zh-CN" smtClean="0">
              <a:solidFill>
                <a:srgbClr val="000000"/>
              </a:solidFill>
            </a:endParaRPr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368"/>
            <a:ext cx="28448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latin typeface="+mn-ea"/>
                <a:ea typeface="+mn-ea"/>
              </a:defRPr>
            </a:lvl1pPr>
          </a:lstStyle>
          <a:p>
            <a:pPr defTabSz="912197" fontAlgn="base">
              <a:spcBef>
                <a:spcPct val="0"/>
              </a:spcBef>
              <a:spcAft>
                <a:spcPct val="0"/>
              </a:spcAft>
            </a:pPr>
            <a:fld id="{A3EA3686-390D-4807-A8EA-855C158FE566}" type="slidenum">
              <a:rPr lang="zh-TW" altLang="zh-CN" smtClean="0">
                <a:solidFill>
                  <a:srgbClr val="000000"/>
                </a:solidFill>
              </a:rPr>
              <a:pPr defTabSz="912197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zh-TW" altLang="zh-CN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9858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54" r:id="rId1"/>
    <p:sldLayoutId id="2147484355" r:id="rId2"/>
    <p:sldLayoutId id="2147484356" r:id="rId3"/>
    <p:sldLayoutId id="2147484357" r:id="rId4"/>
    <p:sldLayoutId id="2147484358" r:id="rId5"/>
    <p:sldLayoutId id="2147484359" r:id="rId6"/>
    <p:sldLayoutId id="2147484360" r:id="rId7"/>
    <p:sldLayoutId id="2147484361" r:id="rId8"/>
    <p:sldLayoutId id="2147484362" r:id="rId9"/>
    <p:sldLayoutId id="2147484363" r:id="rId10"/>
    <p:sldLayoutId id="2147484364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2pPr>
      <a:lvl3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3pPr>
      <a:lvl4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4pPr>
      <a:lvl5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5pPr>
      <a:lvl6pPr marL="456090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6pPr>
      <a:lvl7pPr marL="912197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7pPr>
      <a:lvl8pPr marL="1368305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8pPr>
      <a:lvl9pPr marL="1824404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9pPr>
    </p:titleStyle>
    <p:bodyStyle>
      <a:lvl1pPr marL="342083" indent="-342083" algn="l" rtl="0" fontAlgn="base">
        <a:spcBef>
          <a:spcPct val="20000"/>
        </a:spcBef>
        <a:spcAft>
          <a:spcPct val="0"/>
        </a:spcAft>
        <a:buChar char="•"/>
        <a:defRPr sz="2400">
          <a:solidFill>
            <a:srgbClr val="669900"/>
          </a:solidFill>
          <a:latin typeface="+mn-lt"/>
          <a:ea typeface="+mn-ea"/>
          <a:cs typeface="+mn-cs"/>
        </a:defRPr>
      </a:lvl1pPr>
      <a:lvl2pPr marL="741162" indent="-285078" algn="l" rtl="0" fontAlgn="base">
        <a:spcBef>
          <a:spcPct val="20000"/>
        </a:spcBef>
        <a:spcAft>
          <a:spcPct val="0"/>
        </a:spcAft>
        <a:buChar char="–"/>
        <a:defRPr sz="2000">
          <a:solidFill>
            <a:srgbClr val="669900"/>
          </a:solidFill>
          <a:latin typeface="+mn-lt"/>
          <a:ea typeface="+mn-ea"/>
        </a:defRPr>
      </a:lvl2pPr>
      <a:lvl3pPr marL="1140250" indent="-228041" algn="l" rtl="0" fontAlgn="base">
        <a:spcBef>
          <a:spcPct val="20000"/>
        </a:spcBef>
        <a:spcAft>
          <a:spcPct val="0"/>
        </a:spcAft>
        <a:buChar char="•"/>
        <a:defRPr>
          <a:solidFill>
            <a:srgbClr val="669900"/>
          </a:solidFill>
          <a:latin typeface="+mn-lt"/>
          <a:ea typeface="+mn-ea"/>
        </a:defRPr>
      </a:lvl3pPr>
      <a:lvl4pPr marL="1596349" indent="-228041" algn="l" rtl="0" fontAlgn="base">
        <a:spcBef>
          <a:spcPct val="20000"/>
        </a:spcBef>
        <a:spcAft>
          <a:spcPct val="0"/>
        </a:spcAft>
        <a:buChar char="–"/>
        <a:defRPr sz="1600">
          <a:solidFill>
            <a:srgbClr val="669900"/>
          </a:solidFill>
          <a:latin typeface="+mn-lt"/>
          <a:ea typeface="+mn-ea"/>
        </a:defRPr>
      </a:lvl4pPr>
      <a:lvl5pPr marL="2052458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5pPr>
      <a:lvl6pPr marL="2508560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6pPr>
      <a:lvl7pPr marL="2964649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7pPr>
      <a:lvl8pPr marL="3420758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8pPr>
      <a:lvl9pPr marL="3876841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090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2197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8305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4404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0499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6608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2703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48802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7823200" y="6400857"/>
            <a:ext cx="2880784" cy="461643"/>
          </a:xfrm>
          <a:prstGeom prst="rect">
            <a:avLst/>
          </a:prstGeom>
          <a:noFill/>
          <a:ln>
            <a:noFill/>
          </a:ln>
          <a:extLst/>
        </p:spPr>
        <p:txBody>
          <a:bodyPr lIns="91326" tIns="45664" rIns="91326" bIns="45664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algn="ctr" defTabSz="913274"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endParaRPr lang="zh-TW" alt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7619504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90224" r:id="rId1"/>
    <p:sldLayoutId id="2147490225" r:id="rId2"/>
    <p:sldLayoutId id="2147490226" r:id="rId3"/>
    <p:sldLayoutId id="2147490227" r:id="rId4"/>
    <p:sldLayoutId id="2147490228" r:id="rId5"/>
    <p:sldLayoutId id="2147490229" r:id="rId6"/>
    <p:sldLayoutId id="2147490230" r:id="rId7"/>
    <p:sldLayoutId id="2147490231" r:id="rId8"/>
    <p:sldLayoutId id="2147490232" r:id="rId9"/>
    <p:sldLayoutId id="2147490233" r:id="rId10"/>
    <p:sldLayoutId id="2147490234" r:id="rId11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5pPr>
      <a:lvl6pPr marL="456633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6pPr>
      <a:lvl7pPr marL="913274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7pPr>
      <a:lvl8pPr marL="1369920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8pPr>
      <a:lvl9pPr marL="1826557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9pPr>
    </p:titleStyle>
    <p:bodyStyle>
      <a:lvl1pPr marL="342484" indent="-342484" algn="ctr" rtl="0" eaLnBrk="0" fontAlgn="base" hangingPunct="0">
        <a:spcBef>
          <a:spcPct val="0"/>
        </a:spcBef>
        <a:spcAft>
          <a:spcPct val="0"/>
        </a:spcAft>
        <a:defRPr kumimoji="1" sz="3200">
          <a:solidFill>
            <a:schemeClr val="bg1"/>
          </a:solidFill>
          <a:latin typeface="標楷體" pitchFamily="65" charset="-120"/>
          <a:ea typeface="+mn-ea"/>
          <a:cs typeface="+mn-cs"/>
        </a:defRPr>
      </a:lvl1pPr>
      <a:lvl2pPr marL="764239" indent="-285404" algn="ctr" rtl="0" eaLnBrk="0" fontAlgn="base" hangingPunct="0">
        <a:spcBef>
          <a:spcPct val="0"/>
        </a:spcBef>
        <a:spcAft>
          <a:spcPct val="0"/>
        </a:spcAft>
        <a:defRPr kumimoji="1" sz="2800">
          <a:solidFill>
            <a:schemeClr val="bg1"/>
          </a:solidFill>
          <a:latin typeface="標楷體" pitchFamily="65" charset="-120"/>
          <a:ea typeface="+mn-ea"/>
        </a:defRPr>
      </a:lvl2pPr>
      <a:lvl3pPr marL="1182820" indent="-228316" algn="ctr" rtl="0" eaLnBrk="0" fontAlgn="base" hangingPunct="0">
        <a:spcBef>
          <a:spcPct val="20000"/>
        </a:spcBef>
        <a:spcAft>
          <a:spcPct val="0"/>
        </a:spcAft>
        <a:defRPr kumimoji="1" sz="2400">
          <a:solidFill>
            <a:schemeClr val="bg1"/>
          </a:solidFill>
          <a:latin typeface="+mj-lt"/>
          <a:ea typeface="+mn-ea"/>
        </a:defRPr>
      </a:lvl3pPr>
      <a:lvl4pPr marL="1601407" indent="-228316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4pPr>
      <a:lvl5pPr marL="2054880" indent="-228316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5pPr>
      <a:lvl6pPr marL="2511517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6pPr>
      <a:lvl7pPr marL="2968152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7pPr>
      <a:lvl8pPr marL="3424794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8pPr>
      <a:lvl9pPr marL="3881426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9pPr>
    </p:bodyStyle>
    <p:otherStyle>
      <a:defPPr>
        <a:defRPr lang="zh-TW"/>
      </a:defPPr>
      <a:lvl1pPr marL="0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633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274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9920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6557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3192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9836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6470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3112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7823200" y="6400856"/>
            <a:ext cx="2880784" cy="461647"/>
          </a:xfrm>
          <a:prstGeom prst="rect">
            <a:avLst/>
          </a:prstGeom>
          <a:noFill/>
          <a:ln>
            <a:noFill/>
          </a:ln>
          <a:extLst/>
        </p:spPr>
        <p:txBody>
          <a:bodyPr lIns="91331" tIns="45666" rIns="91331" bIns="45666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algn="ctr" defTabSz="913321"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endParaRPr lang="zh-TW" altLang="en-US" sz="2400">
              <a:solidFill>
                <a:srgbClr val="FFFFFF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379740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93375" r:id="rId1"/>
    <p:sldLayoutId id="2147493376" r:id="rId2"/>
    <p:sldLayoutId id="2147493377" r:id="rId3"/>
    <p:sldLayoutId id="2147493378" r:id="rId4"/>
    <p:sldLayoutId id="2147493379" r:id="rId5"/>
    <p:sldLayoutId id="2147493380" r:id="rId6"/>
    <p:sldLayoutId id="2147493381" r:id="rId7"/>
    <p:sldLayoutId id="2147493382" r:id="rId8"/>
    <p:sldLayoutId id="2147493383" r:id="rId9"/>
    <p:sldLayoutId id="2147493384" r:id="rId10"/>
    <p:sldLayoutId id="2147493385" r:id="rId11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5pPr>
      <a:lvl6pPr marL="456656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6pPr>
      <a:lvl7pPr marL="913321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7pPr>
      <a:lvl8pPr marL="1369990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8pPr>
      <a:lvl9pPr marL="1826650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9pPr>
    </p:titleStyle>
    <p:bodyStyle>
      <a:lvl1pPr marL="342502" indent="-342502" algn="ctr" rtl="0" eaLnBrk="0" fontAlgn="base" hangingPunct="0">
        <a:spcBef>
          <a:spcPct val="0"/>
        </a:spcBef>
        <a:spcAft>
          <a:spcPct val="0"/>
        </a:spcAft>
        <a:defRPr kumimoji="1" sz="3200">
          <a:solidFill>
            <a:schemeClr val="bg1"/>
          </a:solidFill>
          <a:latin typeface="標楷體" pitchFamily="65" charset="-120"/>
          <a:ea typeface="+mn-ea"/>
          <a:cs typeface="+mn-cs"/>
        </a:defRPr>
      </a:lvl1pPr>
      <a:lvl2pPr marL="764278" indent="-285419" algn="ctr" rtl="0" eaLnBrk="0" fontAlgn="base" hangingPunct="0">
        <a:spcBef>
          <a:spcPct val="0"/>
        </a:spcBef>
        <a:spcAft>
          <a:spcPct val="0"/>
        </a:spcAft>
        <a:defRPr kumimoji="1" sz="2800">
          <a:solidFill>
            <a:schemeClr val="bg1"/>
          </a:solidFill>
          <a:latin typeface="標楷體" pitchFamily="65" charset="-120"/>
          <a:ea typeface="+mn-ea"/>
        </a:defRPr>
      </a:lvl2pPr>
      <a:lvl3pPr marL="1182881" indent="-228328" algn="ctr" rtl="0" eaLnBrk="0" fontAlgn="base" hangingPunct="0">
        <a:spcBef>
          <a:spcPct val="20000"/>
        </a:spcBef>
        <a:spcAft>
          <a:spcPct val="0"/>
        </a:spcAft>
        <a:defRPr kumimoji="1" sz="2400">
          <a:solidFill>
            <a:schemeClr val="bg1"/>
          </a:solidFill>
          <a:latin typeface="+mj-lt"/>
          <a:ea typeface="+mn-ea"/>
        </a:defRPr>
      </a:lvl3pPr>
      <a:lvl4pPr marL="1601489" indent="-228328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4pPr>
      <a:lvl5pPr marL="2054985" indent="-228328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5pPr>
      <a:lvl6pPr marL="2511645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6pPr>
      <a:lvl7pPr marL="2968304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7pPr>
      <a:lvl8pPr marL="3424970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8pPr>
      <a:lvl9pPr marL="3881625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9pPr>
    </p:bodyStyle>
    <p:otherStyle>
      <a:defPPr>
        <a:defRPr lang="zh-TW"/>
      </a:defPPr>
      <a:lvl1pPr marL="0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656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321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9990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6650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3309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9976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6634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3299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9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4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8"/>
            <a:ext cx="2844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8"/>
            <a:ext cx="3860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8"/>
            <a:ext cx="2844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0A6B8A8D-979F-46C0-97C6-6C60C953B4D9}" type="slidenum">
              <a:rPr lang="en-US" altLang="zh-TW" smtClean="0"/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9076813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8760" r:id="rId1"/>
    <p:sldLayoutId id="2147498761" r:id="rId2"/>
    <p:sldLayoutId id="2147498762" r:id="rId3"/>
    <p:sldLayoutId id="2147498763" r:id="rId4"/>
    <p:sldLayoutId id="2147498764" r:id="rId5"/>
    <p:sldLayoutId id="2147498765" r:id="rId6"/>
    <p:sldLayoutId id="2147498766" r:id="rId7"/>
    <p:sldLayoutId id="2147498767" r:id="rId8"/>
    <p:sldLayoutId id="2147498768" r:id="rId9"/>
    <p:sldLayoutId id="2147498769" r:id="rId10"/>
    <p:sldLayoutId id="214749877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153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305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458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61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340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492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8645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5797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5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6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1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6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2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75266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311" r:id="rId1"/>
    <p:sldLayoutId id="2147500312" r:id="rId2"/>
    <p:sldLayoutId id="2147500313" r:id="rId3"/>
    <p:sldLayoutId id="2147500314" r:id="rId4"/>
    <p:sldLayoutId id="2147500315" r:id="rId5"/>
    <p:sldLayoutId id="2147500316" r:id="rId6"/>
    <p:sldLayoutId id="2147500317" r:id="rId7"/>
    <p:sldLayoutId id="2147500318" r:id="rId8"/>
    <p:sldLayoutId id="2147500319" r:id="rId9"/>
    <p:sldLayoutId id="2147500320" r:id="rId10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lang="zh-TW" altLang="en-US" sz="4000" b="1" kern="1200" dirty="0">
          <a:gradFill>
            <a:gsLst>
              <a:gs pos="69000">
                <a:srgbClr val="FFFF00"/>
              </a:gs>
              <a:gs pos="52000">
                <a:srgbClr val="FFC000"/>
              </a:gs>
              <a:gs pos="39000">
                <a:srgbClr val="FFFFFF"/>
              </a:gs>
              <a:gs pos="91000">
                <a:srgbClr val="00CC99">
                  <a:tint val="23500"/>
                  <a:satMod val="160000"/>
                </a:srgbClr>
              </a:gs>
            </a:gsLst>
            <a:lin ang="5400000" scaled="0"/>
          </a:gra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n-cs"/>
        </a:defRPr>
      </a:lvl1pPr>
    </p:titleStyle>
    <p:bodyStyle>
      <a:lvl1pPr marL="0" indent="0" algn="ctr" defTabSz="914400" rtl="0" eaLnBrk="1" latinLnBrk="0" hangingPunct="1">
        <a:spcBef>
          <a:spcPct val="20000"/>
        </a:spcBef>
        <a:buFontTx/>
        <a:buNone/>
        <a:defRPr kumimoji="0" lang="zh-TW" altLang="en-US" sz="54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0" lang="zh-TW" altLang="en-US" sz="4800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32159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322" r:id="rId1"/>
    <p:sldLayoutId id="2147500323" r:id="rId2"/>
    <p:sldLayoutId id="2147500324" r:id="rId3"/>
    <p:sldLayoutId id="2147500325" r:id="rId4"/>
    <p:sldLayoutId id="2147500326" r:id="rId5"/>
    <p:sldLayoutId id="2147500327" r:id="rId6"/>
    <p:sldLayoutId id="2147500328" r:id="rId7"/>
    <p:sldLayoutId id="2147500329" r:id="rId8"/>
    <p:sldLayoutId id="2147500330" r:id="rId9"/>
    <p:sldLayoutId id="2147500331" r:id="rId10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lang="zh-TW" altLang="en-US" sz="4000" b="1" kern="1200" dirty="0">
          <a:gradFill>
            <a:gsLst>
              <a:gs pos="69000">
                <a:srgbClr val="FFFF00"/>
              </a:gs>
              <a:gs pos="52000">
                <a:srgbClr val="FFC000"/>
              </a:gs>
              <a:gs pos="39000">
                <a:srgbClr val="FFFFFF"/>
              </a:gs>
              <a:gs pos="91000">
                <a:srgbClr val="00CC99">
                  <a:tint val="23500"/>
                  <a:satMod val="160000"/>
                </a:srgbClr>
              </a:gs>
            </a:gsLst>
            <a:lin ang="5400000" scaled="0"/>
          </a:gra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n-cs"/>
        </a:defRPr>
      </a:lvl1pPr>
    </p:titleStyle>
    <p:bodyStyle>
      <a:lvl1pPr marL="0" indent="0" algn="ctr" defTabSz="914400" rtl="0" eaLnBrk="1" latinLnBrk="0" hangingPunct="1">
        <a:spcBef>
          <a:spcPct val="20000"/>
        </a:spcBef>
        <a:buFontTx/>
        <a:buNone/>
        <a:defRPr kumimoji="0" lang="zh-TW" altLang="en-US" sz="54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0" lang="zh-TW" altLang="en-US" sz="4800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925053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491" r:id="rId1"/>
    <p:sldLayoutId id="2147500492" r:id="rId2"/>
    <p:sldLayoutId id="2147500493" r:id="rId3"/>
    <p:sldLayoutId id="2147500494" r:id="rId4"/>
    <p:sldLayoutId id="2147500495" r:id="rId5"/>
    <p:sldLayoutId id="2147500496" r:id="rId6"/>
    <p:sldLayoutId id="2147500497" r:id="rId7"/>
    <p:sldLayoutId id="2147500498" r:id="rId8"/>
    <p:sldLayoutId id="2147500499" r:id="rId9"/>
    <p:sldLayoutId id="2147500500" r:id="rId10"/>
  </p:sldLayoutIdLst>
  <p:txStyles>
    <p:titleStyle>
      <a:lvl1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lang="zh-TW" altLang="en-US" sz="3937" b="1" kern="1200" dirty="0">
          <a:gradFill>
            <a:gsLst>
              <a:gs pos="69000">
                <a:srgbClr val="FFFF00"/>
              </a:gs>
              <a:gs pos="52000">
                <a:srgbClr val="FFC000"/>
              </a:gs>
              <a:gs pos="39000">
                <a:srgbClr val="FFFFFF"/>
              </a:gs>
              <a:gs pos="91000">
                <a:srgbClr val="00CC99">
                  <a:tint val="23500"/>
                  <a:satMod val="160000"/>
                </a:srgbClr>
              </a:gs>
            </a:gsLst>
            <a:lin ang="5400000" scaled="0"/>
          </a:gra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n-cs"/>
        </a:defRPr>
      </a:lvl1pPr>
      <a:lvl2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2pPr>
      <a:lvl3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3pPr>
      <a:lvl4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4pPr>
      <a:lvl5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5pPr>
      <a:lvl6pPr marL="321457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6pPr>
      <a:lvl7pPr marL="642915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7pPr>
      <a:lvl8pPr marL="964372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8pPr>
      <a:lvl9pPr marL="1285829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9pPr>
    </p:titleStyle>
    <p:bodyStyle>
      <a:lvl1pPr algn="ctr" defTabSz="914145" rtl="0" fontAlgn="base">
        <a:spcBef>
          <a:spcPct val="20000"/>
        </a:spcBef>
        <a:spcAft>
          <a:spcPct val="0"/>
        </a:spcAft>
        <a:defRPr lang="zh-TW" altLang="en-US" sz="5344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1pPr>
      <a:lvl2pPr marL="742254" indent="-284624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2pPr>
      <a:lvl3pPr marL="114184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3pPr>
      <a:lvl4pPr marL="159947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4pPr>
      <a:lvl5pPr marL="205710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5pPr>
      <a:lvl6pPr marL="2514471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48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5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1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7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6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36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671200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502" r:id="rId1"/>
    <p:sldLayoutId id="2147500503" r:id="rId2"/>
    <p:sldLayoutId id="2147500504" r:id="rId3"/>
    <p:sldLayoutId id="2147500505" r:id="rId4"/>
    <p:sldLayoutId id="2147500506" r:id="rId5"/>
    <p:sldLayoutId id="2147500507" r:id="rId6"/>
    <p:sldLayoutId id="2147500508" r:id="rId7"/>
    <p:sldLayoutId id="2147500509" r:id="rId8"/>
    <p:sldLayoutId id="2147500510" r:id="rId9"/>
    <p:sldLayoutId id="2147500511" r:id="rId10"/>
  </p:sldLayoutIdLst>
  <p:txStyles>
    <p:titleStyle>
      <a:lvl1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lang="zh-TW" altLang="en-US" sz="3937" b="1" kern="1200" dirty="0">
          <a:gradFill>
            <a:gsLst>
              <a:gs pos="69000">
                <a:srgbClr val="FFFF00"/>
              </a:gs>
              <a:gs pos="52000">
                <a:srgbClr val="FFC000"/>
              </a:gs>
              <a:gs pos="39000">
                <a:srgbClr val="FFFFFF"/>
              </a:gs>
              <a:gs pos="91000">
                <a:srgbClr val="00CC99">
                  <a:tint val="23500"/>
                  <a:satMod val="160000"/>
                </a:srgbClr>
              </a:gs>
            </a:gsLst>
            <a:lin ang="5400000" scaled="0"/>
          </a:gra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n-cs"/>
        </a:defRPr>
      </a:lvl1pPr>
      <a:lvl2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2pPr>
      <a:lvl3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3pPr>
      <a:lvl4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4pPr>
      <a:lvl5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5pPr>
      <a:lvl6pPr marL="321457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6pPr>
      <a:lvl7pPr marL="642915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7pPr>
      <a:lvl8pPr marL="964372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8pPr>
      <a:lvl9pPr marL="1285829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9pPr>
    </p:titleStyle>
    <p:bodyStyle>
      <a:lvl1pPr algn="ctr" defTabSz="914145" rtl="0" fontAlgn="base">
        <a:spcBef>
          <a:spcPct val="20000"/>
        </a:spcBef>
        <a:spcAft>
          <a:spcPct val="0"/>
        </a:spcAft>
        <a:defRPr lang="zh-TW" altLang="en-US" sz="5344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1pPr>
      <a:lvl2pPr marL="742254" indent="-284624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2pPr>
      <a:lvl3pPr marL="114184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3pPr>
      <a:lvl4pPr marL="159947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4pPr>
      <a:lvl5pPr marL="205710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5pPr>
      <a:lvl6pPr marL="2514471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48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5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1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7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6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36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66"/>
            </a:gs>
            <a:gs pos="100000">
              <a:srgbClr val="00002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8F712FE-4DB7-4D7B-BA2B-04BECC75A027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415981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1208" r:id="rId1"/>
    <p:sldLayoutId id="2147501209" r:id="rId2"/>
    <p:sldLayoutId id="2147501210" r:id="rId3"/>
    <p:sldLayoutId id="2147501211" r:id="rId4"/>
    <p:sldLayoutId id="2147501212" r:id="rId5"/>
    <p:sldLayoutId id="2147501213" r:id="rId6"/>
    <p:sldLayoutId id="2147501214" r:id="rId7"/>
    <p:sldLayoutId id="2147501215" r:id="rId8"/>
    <p:sldLayoutId id="2147501216" r:id="rId9"/>
    <p:sldLayoutId id="2147501217" r:id="rId10"/>
    <p:sldLayoutId id="2147501218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0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9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9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524000" y="2372937"/>
            <a:ext cx="9144000" cy="2277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8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主日信息</a:t>
            </a:r>
            <a:endParaRPr kumimoji="0" lang="en-US" altLang="zh-TW" sz="8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5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charset="0"/>
              </a:rPr>
              <a:t>Sunday Sermon</a:t>
            </a:r>
            <a:endParaRPr kumimoji="0" lang="en-US" altLang="zh-TW" sz="7200" b="1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4084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3" name="Rectangle 39"/>
          <p:cNvSpPr>
            <a:spLocks noChangeArrowheads="1"/>
          </p:cNvSpPr>
          <p:nvPr/>
        </p:nvSpPr>
        <p:spPr bwMode="auto">
          <a:xfrm>
            <a:off x="1524000" y="9525"/>
            <a:ext cx="9144000" cy="678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12" tIns="45707" rIns="91412" bIns="45707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lvl="0" algn="ctr" defTabSz="456919" eaLnBrk="1" hangingPunct="1">
              <a:spcBef>
                <a:spcPts val="0"/>
              </a:spcBef>
              <a:buNone/>
              <a:defRPr/>
            </a:pPr>
            <a:endParaRPr kumimoji="1" lang="en-US" altLang="zh-TW" sz="36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  <a:cs typeface="Charis SIL" panose="02000500060000020004" pitchFamily="2" charset="0"/>
            </a:endParaRPr>
          </a:p>
          <a:p>
            <a:pPr lvl="0" algn="ctr" defTabSz="456919" eaLnBrk="1" hangingPunct="1">
              <a:spcBef>
                <a:spcPts val="0"/>
              </a:spcBef>
              <a:buNone/>
              <a:defRPr/>
            </a:pPr>
            <a:r>
              <a:rPr kumimoji="1" lang="zh-TW" altLang="en-US" sz="8000" b="1" dirty="0" smtClean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Charis SIL" panose="02000500060000020004" pitchFamily="2" charset="0"/>
              </a:rPr>
              <a:t>不</a:t>
            </a:r>
            <a:r>
              <a:rPr kumimoji="1" lang="zh-TW" altLang="en-US" sz="8000" b="1" dirty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Charis SIL" panose="02000500060000020004" pitchFamily="2" charset="0"/>
              </a:rPr>
              <a:t>可能的任</a:t>
            </a:r>
            <a:r>
              <a:rPr kumimoji="1" lang="zh-TW" altLang="en-US" sz="8000" b="1" dirty="0" smtClean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Charis SIL" panose="02000500060000020004" pitchFamily="2" charset="0"/>
              </a:rPr>
              <a:t>務</a:t>
            </a:r>
            <a:endParaRPr kumimoji="1" lang="en-US" altLang="zh-TW" sz="8000" b="1" dirty="0" smtClean="0">
              <a:solidFill>
                <a:srgbClr val="002060"/>
              </a:solidFill>
              <a:latin typeface="DFKai-SB" panose="03000509000000000000" pitchFamily="65" charset="-120"/>
              <a:ea typeface="DFKai-SB" panose="03000509000000000000" pitchFamily="65" charset="-120"/>
              <a:cs typeface="Charis SIL" panose="02000500060000020004" pitchFamily="2" charset="0"/>
            </a:endParaRPr>
          </a:p>
          <a:p>
            <a:pPr lvl="0" algn="ctr" defTabSz="456919" eaLnBrk="1" hangingPunct="1">
              <a:spcBef>
                <a:spcPts val="0"/>
              </a:spcBef>
              <a:buNone/>
              <a:defRPr/>
            </a:pPr>
            <a:endParaRPr kumimoji="1" lang="en-US" altLang="zh-TW" sz="105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haris SIL" panose="02000500060000020004" pitchFamily="2" charset="0"/>
              <a:ea typeface="Charis SIL" panose="02000500060000020004" pitchFamily="2" charset="0"/>
              <a:cs typeface="Charis SIL" panose="02000500060000020004" pitchFamily="2" charset="0"/>
            </a:endParaRPr>
          </a:p>
          <a:p>
            <a:pPr lvl="0" algn="ctr" defTabSz="456919" eaLnBrk="1" hangingPunct="1">
              <a:spcBef>
                <a:spcPts val="0"/>
              </a:spcBef>
              <a:buNone/>
              <a:defRPr/>
            </a:pPr>
            <a:r>
              <a:rPr kumimoji="1" lang="en-US" altLang="zh-TW" sz="5400" b="1" noProof="0" dirty="0" smtClean="0">
                <a:solidFill>
                  <a:srgbClr val="002060"/>
                </a:solidFill>
                <a:latin typeface="Century" panose="02040604050505020304" pitchFamily="18" charset="0"/>
                <a:ea typeface="Charis SIL" panose="02000500060000020004" pitchFamily="2" charset="0"/>
                <a:cs typeface="Charis SIL" panose="02000500060000020004" pitchFamily="2" charset="0"/>
              </a:rPr>
              <a:t>Mission: Impossible</a:t>
            </a:r>
            <a:endParaRPr kumimoji="0" lang="en-US" altLang="zh-TW" sz="105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波特蘭靈糧堂</a:t>
            </a:r>
            <a:endParaRPr kumimoji="0" lang="en-US" altLang="zh-TW" sz="40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 Unicode MS" pitchFamily="34" charset="-128"/>
              <a:ea typeface="新細明體" panose="02020500000000000000" pitchFamily="18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 Unicode MS" pitchFamily="34" charset="-128"/>
              <a:ea typeface="新細明體" panose="02020500000000000000" pitchFamily="18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b="1" kern="0" noProof="0" dirty="0" smtClean="0">
                <a:solidFill>
                  <a:srgbClr val="002060"/>
                </a:solidFill>
                <a:latin typeface="Mongolian Baiti" panose="03000500000000000000" pitchFamily="66" charset="0"/>
                <a:ea typeface="新細明體" panose="02020500000000000000" pitchFamily="18" charset="-120"/>
                <a:cs typeface="Mongolian Baiti" panose="03000500000000000000" pitchFamily="66" charset="0"/>
              </a:rPr>
              <a:t>March</a:t>
            </a:r>
            <a:r>
              <a:rPr kumimoji="0" lang="en-US" altLang="zh-TW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ongolian Baiti" panose="03000500000000000000" pitchFamily="66" charset="0"/>
                <a:ea typeface="新細明體" panose="02020500000000000000" pitchFamily="18" charset="-120"/>
                <a:cs typeface="Mongolian Baiti" panose="03000500000000000000" pitchFamily="66" charset="0"/>
              </a:rPr>
              <a:t> </a:t>
            </a:r>
            <a:r>
              <a:rPr lang="en-US" altLang="zh-TW" b="1" kern="0" noProof="0" dirty="0">
                <a:solidFill>
                  <a:srgbClr val="002060"/>
                </a:solidFill>
                <a:latin typeface="Mongolian Baiti" panose="03000500000000000000" pitchFamily="66" charset="0"/>
                <a:ea typeface="新細明體" panose="02020500000000000000" pitchFamily="18" charset="-120"/>
                <a:cs typeface="Mongolian Baiti" panose="03000500000000000000" pitchFamily="66" charset="0"/>
              </a:rPr>
              <a:t>7</a:t>
            </a:r>
            <a:r>
              <a:rPr kumimoji="0" lang="en-US" altLang="zh-TW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ongolian Baiti" panose="03000500000000000000" pitchFamily="66" charset="0"/>
                <a:ea typeface="新細明體" panose="02020500000000000000" pitchFamily="18" charset="-120"/>
                <a:cs typeface="Mongolian Baiti" panose="03000500000000000000" pitchFamily="66" charset="0"/>
              </a:rPr>
              <a:t>,  2021</a:t>
            </a:r>
            <a:endParaRPr kumimoji="0" lang="en-US" altLang="zh-TW" sz="32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ongolian Baiti" panose="03000500000000000000" pitchFamily="66" charset="0"/>
              <a:ea typeface="新細明體" panose="02020500000000000000" pitchFamily="18" charset="-12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0739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658835" y="123951"/>
            <a:ext cx="9049325" cy="66171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興起，發光！因為你的光已經來到！耶和華的榮耀發現照耀你。 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看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哪，黑暗遮蓋大地，幽暗遮蓋萬民，耶和華卻要顯現照耀你；他的榮耀要現在你身上。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以賽亞書</a:t>
            </a:r>
            <a:r>
              <a:rPr kumimoji="1" lang="zh-TW" altLang="en-US" sz="105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zh-TW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1" lang="en-US" altLang="zh-TW" sz="3600" noProof="0" dirty="0" smtClean="0">
                <a:solidFill>
                  <a:srgbClr val="FFFFFF"/>
                </a:solidFill>
                <a:latin typeface="Arial" panose="020B0604020202020204" pitchFamily="34" charset="0"/>
                <a:ea typeface="DFKai-SB" pitchFamily="65" charset="-120"/>
                <a:cs typeface="Arial" panose="020B0604020202020204" pitchFamily="34" charset="0"/>
              </a:rPr>
              <a:t>Isaiah 60:1-2</a:t>
            </a:r>
            <a:r>
              <a:rPr kumimoji="0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 </a:t>
            </a:r>
            <a:endParaRPr kumimoji="0" lang="en-US" altLang="zh-TW" sz="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altLang="zh-TW" sz="400" b="1" dirty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TW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Arise</a:t>
            </a:r>
            <a:r>
              <a:rPr lang="en-US" altLang="zh-TW" sz="32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, shine, for your light has come,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TW" sz="32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    and the glory of the Lord rises upon you.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TW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See</a:t>
            </a:r>
            <a:r>
              <a:rPr lang="en-US" altLang="zh-TW" sz="32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, darkness covers the earth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TW" sz="32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    and thick darkness is over the peoples,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TW" sz="32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but the Lord rises upon you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TW" sz="32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    and his glory appears over you.</a:t>
            </a:r>
          </a:p>
        </p:txBody>
      </p:sp>
    </p:spTree>
    <p:extLst>
      <p:ext uri="{BB962C8B-B14F-4D97-AF65-F5344CB8AC3E}">
        <p14:creationId xmlns:p14="http://schemas.microsoft.com/office/powerpoint/2010/main" val="3965006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658835" y="1516100"/>
            <a:ext cx="904932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針對「不可能」思想的</a:t>
            </a:r>
            <a:endParaRPr kumimoji="1" lang="en-US" altLang="zh-TW" sz="48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反向操作</a:t>
            </a:r>
            <a:endParaRPr kumimoji="0" lang="en-US" altLang="zh-TW" sz="3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2527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705068" y="267789"/>
            <a:ext cx="9049325" cy="33547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耶穌對他說：「你若能信，在信的人，凡事都能。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」</a:t>
            </a:r>
            <a:endParaRPr kumimoji="1" lang="en-US" altLang="zh-TW" sz="44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馬可福音</a:t>
            </a:r>
            <a:r>
              <a:rPr kumimoji="1" lang="zh-TW" altLang="en-US" sz="105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zh-TW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1" lang="en-US" altLang="zh-TW" sz="3600" dirty="0" smtClean="0">
                <a:solidFill>
                  <a:srgbClr val="FFFFFF"/>
                </a:solidFill>
                <a:latin typeface="Arial" panose="020B0604020202020204" pitchFamily="34" charset="0"/>
                <a:ea typeface="DFKai-SB" pitchFamily="65" charset="-120"/>
                <a:cs typeface="Arial" panose="020B0604020202020204" pitchFamily="34" charset="0"/>
              </a:rPr>
              <a:t>Mark 9:23</a:t>
            </a:r>
            <a:r>
              <a:rPr kumimoji="0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 </a:t>
            </a:r>
            <a:endParaRPr kumimoji="0" lang="en-US" altLang="zh-TW" sz="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altLang="zh-TW" sz="400" b="1" dirty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TW" sz="36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“‘If you can’?” said Jesus. “Everything is possible for one who believes.”</a:t>
            </a:r>
          </a:p>
        </p:txBody>
      </p:sp>
    </p:spTree>
    <p:extLst>
      <p:ext uri="{BB962C8B-B14F-4D97-AF65-F5344CB8AC3E}">
        <p14:creationId xmlns:p14="http://schemas.microsoft.com/office/powerpoint/2010/main" val="2298496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658835" y="123951"/>
            <a:ext cx="9049325" cy="68634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王回答迦勒底人說：「夢我已經忘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了，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你們若不將夢和夢的講解告訴我，就必被凌遲，你們的房屋必成為糞堆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；你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們若將夢和夢的講解告訴我，就必從我這裡得贈品和賞賜，並大尊榮</a:t>
            </a:r>
            <a:r>
              <a:rPr kumimoji="1"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r>
              <a:rPr kumimoji="1" lang="zh-TW" altLang="en-US" sz="2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現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在你們要將夢和夢的講解告訴我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。」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但以理書</a:t>
            </a:r>
            <a:r>
              <a:rPr kumimoji="1" lang="zh-TW" altLang="en-US" sz="105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zh-TW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1" lang="en-US" altLang="zh-TW" sz="3200" dirty="0" smtClean="0">
                <a:solidFill>
                  <a:srgbClr val="FFFFFF"/>
                </a:solidFill>
                <a:latin typeface="Arial" panose="020B0604020202020204" pitchFamily="34" charset="0"/>
                <a:ea typeface="DFKai-SB" pitchFamily="65" charset="-120"/>
                <a:cs typeface="Arial" panose="020B0604020202020204" pitchFamily="34" charset="0"/>
              </a:rPr>
              <a:t>Daniel</a:t>
            </a:r>
            <a:r>
              <a:rPr kumimoji="1" lang="en-US" altLang="zh-TW" sz="3600" dirty="0" smtClean="0">
                <a:solidFill>
                  <a:srgbClr val="FFFFFF"/>
                </a:solidFill>
                <a:latin typeface="Arial" panose="020B0604020202020204" pitchFamily="34" charset="0"/>
                <a:ea typeface="DFKai-SB" pitchFamily="65" charset="-120"/>
                <a:cs typeface="Arial" panose="020B0604020202020204" pitchFamily="34" charset="0"/>
              </a:rPr>
              <a:t> 2:5-6</a:t>
            </a:r>
            <a:r>
              <a:rPr kumimoji="0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 </a:t>
            </a:r>
            <a:endParaRPr kumimoji="0" lang="en-US" altLang="zh-TW" sz="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TW" sz="28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5</a:t>
            </a:r>
            <a:r>
              <a:rPr lang="en-US" altLang="zh-TW" sz="32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 </a:t>
            </a:r>
            <a:r>
              <a:rPr lang="en-US" altLang="zh-TW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 “</a:t>
            </a:r>
            <a:r>
              <a:rPr lang="en-US" altLang="zh-TW" sz="32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The word from me is firm: if you do not make known to me the dream and its interpretation, you shall be torn limb from limb, and your houses shall be laid in ruins. </a:t>
            </a:r>
          </a:p>
        </p:txBody>
      </p:sp>
    </p:spTree>
    <p:extLst>
      <p:ext uri="{BB962C8B-B14F-4D97-AF65-F5344CB8AC3E}">
        <p14:creationId xmlns:p14="http://schemas.microsoft.com/office/powerpoint/2010/main" val="1565913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658835" y="123951"/>
            <a:ext cx="9049325" cy="70480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但以理回到他的居所，將這事告訴他的同伴哈拿尼雅、米沙利、亞撒利雅</a:t>
            </a:r>
            <a:r>
              <a:rPr kumimoji="1" lang="zh-TW" altLang="en-US" sz="36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要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他們祈求天上的</a:t>
            </a:r>
            <a:r>
              <a:rPr kumimoji="1" lang="zh-TW" altLang="en-US" sz="32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　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神施憐憫</a:t>
            </a:r>
            <a:r>
              <a:rPr kumimoji="1" lang="zh-TW" altLang="en-US" sz="36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將這奧祕的事指明，免得但以理和他的同伴與巴比倫其餘的哲士一同滅亡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r>
              <a:rPr kumimoji="1" lang="zh-TW" altLang="en-US" sz="32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這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奧祕的事就在夜間異象中給但以理顯明，但以理便稱頌天上的</a:t>
            </a:r>
            <a:r>
              <a:rPr kumimoji="1" lang="zh-TW" altLang="en-US" sz="36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　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神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 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但以理書</a:t>
            </a:r>
            <a:r>
              <a:rPr kumimoji="1" lang="zh-TW" altLang="en-US" sz="105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zh-TW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1" lang="en-US" altLang="zh-TW" sz="3200" dirty="0" smtClean="0">
                <a:solidFill>
                  <a:srgbClr val="FFFFFF"/>
                </a:solidFill>
                <a:latin typeface="Arial" panose="020B0604020202020204" pitchFamily="34" charset="0"/>
                <a:ea typeface="DFKai-SB" pitchFamily="65" charset="-120"/>
                <a:cs typeface="Arial" panose="020B0604020202020204" pitchFamily="34" charset="0"/>
              </a:rPr>
              <a:t>Daniel</a:t>
            </a:r>
            <a:r>
              <a:rPr kumimoji="1" lang="en-US" altLang="zh-TW" sz="3600" dirty="0" smtClean="0">
                <a:solidFill>
                  <a:srgbClr val="FFFFFF"/>
                </a:solidFill>
                <a:latin typeface="Arial" panose="020B0604020202020204" pitchFamily="34" charset="0"/>
                <a:ea typeface="DFKai-SB" pitchFamily="65" charset="-120"/>
                <a:cs typeface="Arial" panose="020B0604020202020204" pitchFamily="34" charset="0"/>
              </a:rPr>
              <a:t> 2:17-19</a:t>
            </a:r>
            <a:r>
              <a:rPr kumimoji="0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 </a:t>
            </a:r>
            <a:endParaRPr kumimoji="0" lang="en-US" altLang="zh-TW" sz="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TW" sz="28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5</a:t>
            </a:r>
            <a:r>
              <a:rPr lang="en-US" altLang="zh-TW" sz="32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  During the night the mystery was revealed to Daniel in a vision. Then Daniel praised the God of heaven</a:t>
            </a:r>
          </a:p>
        </p:txBody>
      </p:sp>
    </p:spTree>
    <p:extLst>
      <p:ext uri="{BB962C8B-B14F-4D97-AF65-F5344CB8AC3E}">
        <p14:creationId xmlns:p14="http://schemas.microsoft.com/office/powerpoint/2010/main" val="1952931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4689" y="57340"/>
            <a:ext cx="8882008" cy="6713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1353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1042" y="240585"/>
            <a:ext cx="10460805" cy="5230403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1114747" y="5628634"/>
            <a:ext cx="1001730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神的</a:t>
            </a:r>
            <a:r>
              <a:rPr kumimoji="1" lang="zh-TW" altLang="en-US" sz="4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國「</a:t>
            </a:r>
            <a:r>
              <a:rPr kumimoji="1"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石頭</a:t>
            </a:r>
            <a:r>
              <a:rPr kumimoji="1" lang="zh-TW" altLang="en-US" sz="4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」介</a:t>
            </a:r>
            <a:r>
              <a:rPr kumimoji="1"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入人類歷史</a:t>
            </a:r>
            <a:endParaRPr lang="en-US" altLang="zh-TW" sz="700" b="1" dirty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3646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658835" y="123951"/>
            <a:ext cx="9049325" cy="62940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當時，尼布甲尼撒王俯伏在地，向但以理下拜，並且吩咐人給他奉上供物和香品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r>
              <a:rPr kumimoji="1" lang="zh-TW" altLang="en-US" sz="2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王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對但以理說：你既能顯明這奧祕的事，你們的　神誠然是萬神之神、萬王之主，又是顯明奧祕事的。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但以理書</a:t>
            </a:r>
            <a:r>
              <a:rPr kumimoji="1" lang="zh-TW" altLang="en-US" sz="105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zh-TW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1" lang="en-US" altLang="zh-TW" sz="3200" dirty="0" smtClean="0">
                <a:solidFill>
                  <a:srgbClr val="FFFFFF"/>
                </a:solidFill>
                <a:latin typeface="Arial" panose="020B0604020202020204" pitchFamily="34" charset="0"/>
                <a:ea typeface="DFKai-SB" pitchFamily="65" charset="-120"/>
                <a:cs typeface="Arial" panose="020B0604020202020204" pitchFamily="34" charset="0"/>
              </a:rPr>
              <a:t>Daniel</a:t>
            </a:r>
            <a:r>
              <a:rPr kumimoji="1" lang="en-US" altLang="zh-TW" sz="3600" dirty="0" smtClean="0">
                <a:solidFill>
                  <a:srgbClr val="FFFFFF"/>
                </a:solidFill>
                <a:latin typeface="Arial" panose="020B0604020202020204" pitchFamily="34" charset="0"/>
                <a:ea typeface="DFKai-SB" pitchFamily="65" charset="-120"/>
                <a:cs typeface="Arial" panose="020B0604020202020204" pitchFamily="34" charset="0"/>
              </a:rPr>
              <a:t> 2:46-47</a:t>
            </a:r>
            <a:r>
              <a:rPr kumimoji="0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 </a:t>
            </a:r>
            <a:endParaRPr kumimoji="0" lang="en-US" altLang="zh-TW" sz="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 sz="1000" b="1" dirty="0" smtClean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TW" sz="28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47</a:t>
            </a:r>
            <a:r>
              <a:rPr lang="en-US" altLang="zh-TW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  The </a:t>
            </a:r>
            <a:r>
              <a:rPr lang="en-US" altLang="zh-TW" sz="32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king said to Daniel, “Surely your God is the God of gods and the Lord of kings and a revealer of mysteries, for you were able to reveal this mystery.”</a:t>
            </a:r>
          </a:p>
        </p:txBody>
      </p:sp>
    </p:spTree>
    <p:extLst>
      <p:ext uri="{BB962C8B-B14F-4D97-AF65-F5344CB8AC3E}">
        <p14:creationId xmlns:p14="http://schemas.microsoft.com/office/powerpoint/2010/main" val="1807003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658835" y="1772291"/>
            <a:ext cx="904932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54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「劉書豪弟兄的職場見證」</a:t>
            </a:r>
            <a:endParaRPr kumimoji="1" lang="en-US" altLang="zh-TW" sz="4000" b="1" dirty="0" smtClean="0">
              <a:solidFill>
                <a:srgbClr val="FFFFFF"/>
              </a:solidFill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2382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658835" y="169523"/>
            <a:ext cx="9049325" cy="50629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5400" b="1" u="sng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完成</a:t>
            </a:r>
            <a:r>
              <a:rPr kumimoji="1" lang="zh-TW" altLang="en-US" sz="5400" b="1" u="sng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不可能的任務</a:t>
            </a:r>
            <a:endParaRPr kumimoji="1" lang="en-US" altLang="zh-TW" sz="5400" b="1" u="sng" dirty="0" smtClean="0">
              <a:solidFill>
                <a:srgbClr val="FFFFFF"/>
              </a:solidFill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b="1" dirty="0" smtClean="0">
              <a:solidFill>
                <a:srgbClr val="FFFFFF"/>
              </a:solidFill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500" b="1" dirty="0" smtClean="0">
              <a:solidFill>
                <a:srgbClr val="FFFFFF"/>
              </a:solidFill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571500" lvl="0" indent="-571500" defTabSz="9144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kumimoji="1" lang="zh-TW" altLang="en-US" sz="48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吸引神</a:t>
            </a:r>
            <a:r>
              <a:rPr kumimoji="1" lang="zh-TW" altLang="en-US" sz="4800" b="1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同</a:t>
            </a:r>
            <a:r>
              <a:rPr kumimoji="1" lang="zh-TW" altLang="en-US" sz="48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在  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讓</a:t>
            </a:r>
            <a:r>
              <a:rPr kumimoji="1" lang="zh-TW" altLang="en-US" sz="40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聖潔神為你爭戰</a:t>
            </a:r>
            <a:endParaRPr kumimoji="1" lang="en-US" altLang="zh-TW" sz="4400" b="1" dirty="0">
              <a:solidFill>
                <a:srgbClr val="FFFFFF"/>
              </a:solidFill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571500" lvl="0" indent="-571500" defTabSz="9144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endParaRPr kumimoji="1" lang="en-US" altLang="zh-TW" b="1" dirty="0" smtClean="0">
              <a:solidFill>
                <a:srgbClr val="FFFFFF"/>
              </a:solidFill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571500" lvl="0" indent="-571500" defTabSz="9144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kumimoji="1" lang="zh-TW" altLang="en-US" sz="4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信心的禱告  </a:t>
            </a:r>
            <a:r>
              <a:rPr kumimoji="1" lang="zh-TW" altLang="en-US" sz="4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祭壇、又大又難的事 </a:t>
            </a:r>
            <a:endParaRPr kumimoji="1" lang="en-US" altLang="zh-TW" sz="3600" b="1" dirty="0">
              <a:solidFill>
                <a:schemeClr val="tx1">
                  <a:lumMod val="85000"/>
                  <a:lumOff val="15000"/>
                </a:schemeClr>
              </a:solidFill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b="1" dirty="0" smtClean="0">
              <a:solidFill>
                <a:schemeClr val="tx1">
                  <a:lumMod val="85000"/>
                  <a:lumOff val="15000"/>
                </a:schemeClr>
              </a:solidFill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571500" indent="-571500" defTabSz="9144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kumimoji="1" lang="zh-TW" altLang="en-US" sz="4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團隊與界限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b="1" dirty="0" smtClean="0">
              <a:solidFill>
                <a:schemeClr val="tx1">
                  <a:lumMod val="85000"/>
                  <a:lumOff val="15000"/>
                </a:schemeClr>
              </a:solidFill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571500" indent="-571500" defTabSz="9144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kumimoji="1" lang="zh-TW" altLang="en-US" sz="4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忠心與卓越  </a:t>
            </a:r>
            <a:r>
              <a:rPr kumimoji="1" lang="zh-TW" altLang="en-US" sz="4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好行</a:t>
            </a:r>
            <a:r>
              <a:rPr kumimoji="1" lang="zh-TW" altLang="en-US" sz="4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為、基</a:t>
            </a:r>
            <a:r>
              <a:rPr kumimoji="1" lang="zh-TW" altLang="en-US" sz="4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督所買</a:t>
            </a:r>
            <a:r>
              <a:rPr kumimoji="1" lang="zh-TW" altLang="en-US" sz="4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贖</a:t>
            </a:r>
            <a:endParaRPr kumimoji="1" lang="en-US" altLang="zh-TW" sz="4000" b="1" dirty="0" smtClean="0">
              <a:solidFill>
                <a:schemeClr val="tx1">
                  <a:lumMod val="85000"/>
                  <a:lumOff val="15000"/>
                </a:schemeClr>
              </a:solidFill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0132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658835" y="169523"/>
            <a:ext cx="9049325" cy="50629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5400" b="1" u="sng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完成</a:t>
            </a:r>
            <a:r>
              <a:rPr kumimoji="1" lang="zh-TW" altLang="en-US" sz="5400" b="1" u="sng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不可能的任務</a:t>
            </a:r>
            <a:endParaRPr kumimoji="1" lang="en-US" altLang="zh-TW" sz="5400" b="1" u="sng" dirty="0" smtClean="0">
              <a:solidFill>
                <a:srgbClr val="FFFFFF"/>
              </a:solidFill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b="1" dirty="0" smtClean="0">
              <a:solidFill>
                <a:srgbClr val="FFFFFF"/>
              </a:solidFill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500" b="1" dirty="0" smtClean="0">
              <a:solidFill>
                <a:srgbClr val="FFFFFF"/>
              </a:solidFill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571500" lvl="0" indent="-571500" defTabSz="9144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kumimoji="1" lang="zh-TW" altLang="en-US" sz="4800" b="1" dirty="0" smtClean="0">
                <a:solidFill>
                  <a:schemeClr val="bg1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吸引神</a:t>
            </a:r>
            <a:r>
              <a:rPr kumimoji="1" lang="zh-TW" altLang="en-US" sz="4800" b="1" dirty="0">
                <a:solidFill>
                  <a:schemeClr val="bg1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同</a:t>
            </a:r>
            <a:r>
              <a:rPr kumimoji="1" lang="zh-TW" altLang="en-US" sz="4800" b="1" dirty="0" smtClean="0">
                <a:solidFill>
                  <a:schemeClr val="bg1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在</a:t>
            </a:r>
            <a:endParaRPr kumimoji="1" lang="en-US" altLang="zh-TW" sz="4400" b="1" dirty="0">
              <a:solidFill>
                <a:schemeClr val="bg1"/>
              </a:solidFill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571500" lvl="0" indent="-571500" defTabSz="9144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endParaRPr kumimoji="1" lang="en-US" altLang="zh-TW" b="1" dirty="0" smtClean="0">
              <a:solidFill>
                <a:srgbClr val="FFFFFF"/>
              </a:solidFill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571500" lvl="0" indent="-571500" defTabSz="9144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kumimoji="1" lang="zh-TW" altLang="en-US" sz="4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信心的禱</a:t>
            </a:r>
            <a:r>
              <a:rPr kumimoji="1" lang="zh-TW" altLang="en-US" sz="4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告</a:t>
            </a:r>
            <a:endParaRPr kumimoji="1" lang="en-US" altLang="zh-TW" sz="3600" b="1" dirty="0">
              <a:solidFill>
                <a:schemeClr val="tx1">
                  <a:lumMod val="85000"/>
                  <a:lumOff val="15000"/>
                </a:schemeClr>
              </a:solidFill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b="1" dirty="0" smtClean="0">
              <a:solidFill>
                <a:srgbClr val="FFFFFF"/>
              </a:solidFill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571500" indent="-571500" defTabSz="9144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kumimoji="1" lang="zh-TW" altLang="en-US" sz="4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團隊與界限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b="1" dirty="0" smtClean="0">
              <a:solidFill>
                <a:schemeClr val="tx1">
                  <a:lumMod val="85000"/>
                  <a:lumOff val="15000"/>
                </a:schemeClr>
              </a:solidFill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571500" indent="-571500" defTabSz="9144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kumimoji="1" lang="zh-TW" altLang="en-US" sz="4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忠心與卓越</a:t>
            </a:r>
            <a:endParaRPr kumimoji="1" lang="en-US" altLang="zh-TW" sz="4000" b="1" dirty="0" smtClean="0">
              <a:solidFill>
                <a:schemeClr val="tx1">
                  <a:lumMod val="85000"/>
                  <a:lumOff val="15000"/>
                </a:schemeClr>
              </a:solidFill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2855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658835" y="169523"/>
            <a:ext cx="9049325" cy="50629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5400" b="1" u="sng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完成</a:t>
            </a:r>
            <a:r>
              <a:rPr kumimoji="1" lang="zh-TW" altLang="en-US" sz="5400" b="1" u="sng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不可能的任務</a:t>
            </a:r>
            <a:endParaRPr kumimoji="1" lang="en-US" altLang="zh-TW" sz="5400" b="1" u="sng" dirty="0" smtClean="0">
              <a:solidFill>
                <a:srgbClr val="FFFFFF"/>
              </a:solidFill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b="1" dirty="0" smtClean="0">
              <a:solidFill>
                <a:srgbClr val="FFFFFF"/>
              </a:solidFill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500" b="1" dirty="0" smtClean="0">
              <a:solidFill>
                <a:srgbClr val="FFFFFF"/>
              </a:solidFill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571500" lvl="0" indent="-571500" defTabSz="9144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kumimoji="1" lang="zh-TW" altLang="en-US" sz="4800" b="1" dirty="0" smtClean="0">
                <a:solidFill>
                  <a:schemeClr val="bg2">
                    <a:lumMod val="75000"/>
                  </a:schemeClr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吸引神</a:t>
            </a:r>
            <a:r>
              <a:rPr kumimoji="1" lang="zh-TW" altLang="en-US" sz="4800" b="1" dirty="0">
                <a:solidFill>
                  <a:schemeClr val="bg2">
                    <a:lumMod val="75000"/>
                  </a:schemeClr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同</a:t>
            </a:r>
            <a:r>
              <a:rPr kumimoji="1" lang="zh-TW" altLang="en-US" sz="4800" b="1" dirty="0" smtClean="0">
                <a:solidFill>
                  <a:schemeClr val="bg2">
                    <a:lumMod val="75000"/>
                  </a:schemeClr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在</a:t>
            </a:r>
            <a:endParaRPr kumimoji="1" lang="en-US" altLang="zh-TW" sz="4400" b="1" dirty="0">
              <a:solidFill>
                <a:schemeClr val="bg2">
                  <a:lumMod val="75000"/>
                </a:schemeClr>
              </a:solidFill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571500" lvl="0" indent="-571500" defTabSz="9144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endParaRPr kumimoji="1" lang="en-US" altLang="zh-TW" b="1" dirty="0" smtClean="0">
              <a:solidFill>
                <a:srgbClr val="FFFFFF"/>
              </a:solidFill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571500" lvl="0" indent="-571500" defTabSz="9144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kumimoji="1" lang="zh-TW" altLang="en-US" sz="4800" b="1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信心的禱</a:t>
            </a:r>
            <a:r>
              <a:rPr kumimoji="1" lang="zh-TW" altLang="en-US" sz="48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告</a:t>
            </a:r>
            <a:endParaRPr kumimoji="1" lang="en-US" altLang="zh-TW" sz="3600" b="1" dirty="0">
              <a:solidFill>
                <a:srgbClr val="FFFFFF"/>
              </a:solidFill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b="1" dirty="0" smtClean="0">
              <a:solidFill>
                <a:srgbClr val="FFFFFF"/>
              </a:solidFill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571500" indent="-571500" defTabSz="9144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kumimoji="1" lang="zh-TW" altLang="en-US" sz="4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團隊與界限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b="1" dirty="0" smtClean="0">
              <a:solidFill>
                <a:schemeClr val="tx1">
                  <a:lumMod val="85000"/>
                  <a:lumOff val="15000"/>
                </a:schemeClr>
              </a:solidFill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571500" indent="-571500" defTabSz="9144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kumimoji="1" lang="zh-TW" altLang="en-US" sz="4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忠心與卓越</a:t>
            </a:r>
            <a:endParaRPr kumimoji="1" lang="en-US" altLang="zh-TW" sz="4000" b="1" dirty="0" smtClean="0">
              <a:solidFill>
                <a:schemeClr val="tx1">
                  <a:lumMod val="85000"/>
                  <a:lumOff val="15000"/>
                </a:schemeClr>
              </a:solidFill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4046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658835" y="297490"/>
            <a:ext cx="9049325" cy="37087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你求告我，我就應允你，並將你所不知道、又大又難的事指示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你</a:t>
            </a:r>
            <a:r>
              <a:rPr kumimoji="1"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endParaRPr kumimoji="1" lang="en-US" altLang="zh-TW" sz="40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耶利米書</a:t>
            </a:r>
            <a:r>
              <a:rPr kumimoji="1" lang="zh-TW" altLang="en-US" sz="9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zh-TW" altLang="en-US" sz="105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1" lang="en-US" altLang="zh-TW" sz="3600" dirty="0" smtClean="0">
                <a:solidFill>
                  <a:srgbClr val="FFFFFF"/>
                </a:solidFill>
                <a:latin typeface="Arial" panose="020B0604020202020204" pitchFamily="34" charset="0"/>
                <a:ea typeface="DFKai-SB" pitchFamily="65" charset="-120"/>
                <a:cs typeface="Arial" panose="020B0604020202020204" pitchFamily="34" charset="0"/>
              </a:rPr>
              <a:t>Jeremiah 33:3</a:t>
            </a:r>
            <a:r>
              <a:rPr kumimoji="0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0" lang="en-US" altLang="zh-TW" sz="1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TW" sz="32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Call to me and I will answer you and tell you great and unsearchable things you do not know.</a:t>
            </a:r>
          </a:p>
        </p:txBody>
      </p:sp>
    </p:spTree>
    <p:extLst>
      <p:ext uri="{BB962C8B-B14F-4D97-AF65-F5344CB8AC3E}">
        <p14:creationId xmlns:p14="http://schemas.microsoft.com/office/powerpoint/2010/main" val="168555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658835" y="169523"/>
            <a:ext cx="9049325" cy="50629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5400" b="1" u="sng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完成</a:t>
            </a:r>
            <a:r>
              <a:rPr kumimoji="1" lang="zh-TW" altLang="en-US" sz="5400" b="1" u="sng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不可能的任務</a:t>
            </a:r>
            <a:endParaRPr kumimoji="1" lang="en-US" altLang="zh-TW" sz="5400" b="1" u="sng" dirty="0" smtClean="0">
              <a:solidFill>
                <a:srgbClr val="FFFFFF"/>
              </a:solidFill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b="1" dirty="0" smtClean="0">
              <a:solidFill>
                <a:srgbClr val="FFFFFF"/>
              </a:solidFill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500" b="1" dirty="0" smtClean="0">
              <a:solidFill>
                <a:srgbClr val="FFFFFF"/>
              </a:solidFill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571500" lvl="0" indent="-571500" defTabSz="9144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kumimoji="1" lang="zh-TW" altLang="en-US" sz="4800" b="1" dirty="0" smtClean="0">
                <a:solidFill>
                  <a:schemeClr val="bg2">
                    <a:lumMod val="75000"/>
                  </a:schemeClr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吸引神</a:t>
            </a:r>
            <a:r>
              <a:rPr kumimoji="1" lang="zh-TW" altLang="en-US" sz="4800" b="1" dirty="0">
                <a:solidFill>
                  <a:schemeClr val="bg2">
                    <a:lumMod val="75000"/>
                  </a:schemeClr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同</a:t>
            </a:r>
            <a:r>
              <a:rPr kumimoji="1" lang="zh-TW" altLang="en-US" sz="4800" b="1" dirty="0" smtClean="0">
                <a:solidFill>
                  <a:schemeClr val="bg2">
                    <a:lumMod val="75000"/>
                  </a:schemeClr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在</a:t>
            </a:r>
            <a:endParaRPr kumimoji="1" lang="en-US" altLang="zh-TW" sz="4400" b="1" dirty="0">
              <a:solidFill>
                <a:schemeClr val="bg2">
                  <a:lumMod val="75000"/>
                </a:schemeClr>
              </a:solidFill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571500" lvl="0" indent="-571500" defTabSz="9144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endParaRPr kumimoji="1" lang="en-US" altLang="zh-TW" b="1" dirty="0" smtClean="0">
              <a:solidFill>
                <a:schemeClr val="bg2">
                  <a:lumMod val="75000"/>
                </a:schemeClr>
              </a:solidFill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571500" lvl="0" indent="-571500" defTabSz="9144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kumimoji="1" lang="zh-TW" altLang="en-US" sz="4800" b="1" dirty="0">
                <a:solidFill>
                  <a:schemeClr val="bg2">
                    <a:lumMod val="75000"/>
                  </a:schemeClr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信心的禱</a:t>
            </a:r>
            <a:r>
              <a:rPr kumimoji="1" lang="zh-TW" altLang="en-US" sz="4800" b="1" dirty="0" smtClean="0">
                <a:solidFill>
                  <a:schemeClr val="bg2">
                    <a:lumMod val="75000"/>
                  </a:schemeClr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告</a:t>
            </a:r>
            <a:endParaRPr kumimoji="1" lang="en-US" altLang="zh-TW" sz="3600" b="1" dirty="0">
              <a:solidFill>
                <a:schemeClr val="bg2">
                  <a:lumMod val="75000"/>
                </a:schemeClr>
              </a:solidFill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b="1" dirty="0" smtClean="0">
              <a:solidFill>
                <a:srgbClr val="FFFFFF"/>
              </a:solidFill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571500" indent="-571500" defTabSz="9144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kumimoji="1" lang="zh-TW" altLang="en-US" sz="4800" b="1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團隊與界限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b="1" dirty="0" smtClean="0">
              <a:solidFill>
                <a:srgbClr val="FFFFFF"/>
              </a:solidFill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571500" indent="-571500" defTabSz="9144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kumimoji="1" lang="zh-TW" altLang="en-US" sz="4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忠心與卓越</a:t>
            </a:r>
            <a:endParaRPr kumimoji="1" lang="en-US" altLang="zh-TW" sz="4000" b="1" dirty="0" smtClean="0">
              <a:solidFill>
                <a:schemeClr val="tx1">
                  <a:lumMod val="85000"/>
                  <a:lumOff val="15000"/>
                </a:schemeClr>
              </a:solidFill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0959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658835" y="169523"/>
            <a:ext cx="9049325" cy="50629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5400" b="1" u="sng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完成</a:t>
            </a:r>
            <a:r>
              <a:rPr kumimoji="1" lang="zh-TW" altLang="en-US" sz="5400" b="1" u="sng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不可能的任務</a:t>
            </a:r>
            <a:endParaRPr kumimoji="1" lang="en-US" altLang="zh-TW" sz="5400" b="1" u="sng" dirty="0" smtClean="0">
              <a:solidFill>
                <a:srgbClr val="FFFFFF"/>
              </a:solidFill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b="1" dirty="0" smtClean="0">
              <a:solidFill>
                <a:srgbClr val="FFFFFF"/>
              </a:solidFill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500" b="1" dirty="0" smtClean="0">
              <a:solidFill>
                <a:srgbClr val="FFFFFF"/>
              </a:solidFill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571500" lvl="0" indent="-571500" defTabSz="9144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kumimoji="1" lang="zh-TW" altLang="en-US" sz="4800" b="1" dirty="0" smtClean="0">
                <a:solidFill>
                  <a:schemeClr val="bg2">
                    <a:lumMod val="75000"/>
                  </a:schemeClr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吸引神</a:t>
            </a:r>
            <a:r>
              <a:rPr kumimoji="1" lang="zh-TW" altLang="en-US" sz="4800" b="1" dirty="0">
                <a:solidFill>
                  <a:schemeClr val="bg2">
                    <a:lumMod val="75000"/>
                  </a:schemeClr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同</a:t>
            </a:r>
            <a:r>
              <a:rPr kumimoji="1" lang="zh-TW" altLang="en-US" sz="4800" b="1" dirty="0" smtClean="0">
                <a:solidFill>
                  <a:schemeClr val="bg2">
                    <a:lumMod val="75000"/>
                  </a:schemeClr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在</a:t>
            </a:r>
            <a:endParaRPr kumimoji="1" lang="en-US" altLang="zh-TW" sz="4400" b="1" dirty="0">
              <a:solidFill>
                <a:schemeClr val="bg2">
                  <a:lumMod val="75000"/>
                </a:schemeClr>
              </a:solidFill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571500" lvl="0" indent="-571500" defTabSz="9144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endParaRPr kumimoji="1" lang="en-US" altLang="zh-TW" b="1" dirty="0" smtClean="0">
              <a:solidFill>
                <a:schemeClr val="bg2">
                  <a:lumMod val="75000"/>
                </a:schemeClr>
              </a:solidFill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571500" lvl="0" indent="-571500" defTabSz="9144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kumimoji="1" lang="zh-TW" altLang="en-US" sz="4800" b="1" dirty="0">
                <a:solidFill>
                  <a:schemeClr val="bg2">
                    <a:lumMod val="75000"/>
                  </a:schemeClr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信心的禱</a:t>
            </a:r>
            <a:r>
              <a:rPr kumimoji="1" lang="zh-TW" altLang="en-US" sz="4800" b="1" dirty="0" smtClean="0">
                <a:solidFill>
                  <a:schemeClr val="bg2">
                    <a:lumMod val="75000"/>
                  </a:schemeClr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告</a:t>
            </a:r>
            <a:endParaRPr kumimoji="1" lang="en-US" altLang="zh-TW" sz="3600" b="1" dirty="0">
              <a:solidFill>
                <a:schemeClr val="bg2">
                  <a:lumMod val="75000"/>
                </a:schemeClr>
              </a:solidFill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b="1" dirty="0" smtClean="0">
              <a:solidFill>
                <a:schemeClr val="bg2">
                  <a:lumMod val="75000"/>
                </a:schemeClr>
              </a:solidFill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571500" indent="-571500" defTabSz="9144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kumimoji="1" lang="zh-TW" altLang="en-US" sz="4800" b="1" dirty="0">
                <a:solidFill>
                  <a:schemeClr val="bg2">
                    <a:lumMod val="75000"/>
                  </a:schemeClr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團隊與界限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b="1" dirty="0" smtClean="0">
              <a:solidFill>
                <a:srgbClr val="FFFFFF"/>
              </a:solidFill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571500" indent="-571500" defTabSz="9144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kumimoji="1" lang="zh-TW" altLang="en-US" sz="48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忠心與卓越</a:t>
            </a:r>
            <a:endParaRPr kumimoji="1" lang="en-US" altLang="zh-TW" sz="4000" b="1" dirty="0" smtClean="0">
              <a:solidFill>
                <a:srgbClr val="FFFFFF"/>
              </a:solidFill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3090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699931" y="319159"/>
            <a:ext cx="9049325" cy="51552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你們的光也當這樣照在人前，叫他們看見你們的好行為，便將榮耀歸給你們在天上的父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endParaRPr kumimoji="1" lang="en-US" altLang="zh-TW" sz="44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16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馬太福音</a:t>
            </a:r>
            <a:r>
              <a:rPr kumimoji="1" lang="zh-TW" altLang="en-US" sz="105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zh-TW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1" lang="en-US" altLang="zh-TW" sz="3600" dirty="0" smtClean="0">
                <a:solidFill>
                  <a:srgbClr val="FFFFFF"/>
                </a:solidFill>
                <a:latin typeface="Arial" panose="020B0604020202020204" pitchFamily="34" charset="0"/>
                <a:ea typeface="DFKai-SB" pitchFamily="65" charset="-120"/>
                <a:cs typeface="Arial" panose="020B0604020202020204" pitchFamily="34" charset="0"/>
              </a:rPr>
              <a:t>Matthew</a:t>
            </a:r>
            <a:r>
              <a:rPr kumimoji="1" lang="en-US" altLang="zh-TW" sz="3600" noProof="0" dirty="0" smtClean="0">
                <a:solidFill>
                  <a:srgbClr val="FFFFFF"/>
                </a:solidFill>
                <a:latin typeface="Arial" panose="020B0604020202020204" pitchFamily="34" charset="0"/>
                <a:ea typeface="DFKai-SB" pitchFamily="65" charset="-120"/>
                <a:cs typeface="Arial" panose="020B0604020202020204" pitchFamily="34" charset="0"/>
              </a:rPr>
              <a:t> </a:t>
            </a:r>
            <a:r>
              <a:rPr kumimoji="1" lang="en-US" altLang="zh-TW" sz="3600" dirty="0" smtClean="0">
                <a:solidFill>
                  <a:srgbClr val="FFFFFF"/>
                </a:solidFill>
                <a:latin typeface="Arial" panose="020B0604020202020204" pitchFamily="34" charset="0"/>
                <a:ea typeface="DFKai-SB" pitchFamily="65" charset="-120"/>
                <a:cs typeface="Arial" panose="020B0604020202020204" pitchFamily="34" charset="0"/>
              </a:rPr>
              <a:t>5:16</a:t>
            </a:r>
            <a:r>
              <a:rPr kumimoji="0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 </a:t>
            </a:r>
            <a:endParaRPr kumimoji="0" lang="en-US" altLang="zh-TW" sz="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TW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In </a:t>
            </a:r>
            <a:r>
              <a:rPr lang="en-US" altLang="zh-TW" sz="36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the same way, let your light shine before others, that they may see your good deeds and glorify your Father in heaven.</a:t>
            </a:r>
          </a:p>
        </p:txBody>
      </p:sp>
    </p:spTree>
    <p:extLst>
      <p:ext uri="{BB962C8B-B14F-4D97-AF65-F5344CB8AC3E}">
        <p14:creationId xmlns:p14="http://schemas.microsoft.com/office/powerpoint/2010/main" val="3650091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658835" y="169523"/>
            <a:ext cx="9049325" cy="50629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5400" b="1" i="0" u="sng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完成</a:t>
            </a:r>
            <a:r>
              <a:rPr kumimoji="1" lang="zh-TW" altLang="en-US" sz="5400" b="1" i="0" u="sng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不可能的任務</a:t>
            </a:r>
            <a:endParaRPr kumimoji="1" lang="en-US" altLang="zh-TW" sz="5400" b="1" i="0" u="sng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8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5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571500" marR="0" lvl="0" indent="-5715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1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吸引神</a:t>
            </a:r>
            <a:r>
              <a:rPr kumimoji="1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同</a:t>
            </a:r>
            <a:r>
              <a:rPr kumimoji="1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在</a:t>
            </a:r>
            <a:endParaRPr kumimoji="1" lang="en-US" altLang="zh-TW" sz="4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571500" marR="0" lvl="0" indent="-5715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1" lang="en-US" altLang="zh-TW" sz="1800" b="1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571500" marR="0" lvl="0" indent="-5715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1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信心的禱</a:t>
            </a:r>
            <a:r>
              <a:rPr kumimoji="1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告</a:t>
            </a:r>
            <a:endParaRPr kumimoji="1" lang="en-US" altLang="zh-TW" sz="3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800" b="1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571500" marR="0" lvl="0" indent="-5715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1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團隊與界限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8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571500" marR="0" lvl="0" indent="-5715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1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忠心與卓越</a:t>
            </a:r>
            <a:endParaRPr kumimoji="1" lang="en-US" altLang="zh-TW" sz="40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7485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12881"/>
            <a:ext cx="12192000" cy="6857999"/>
          </a:xfrm>
          <a:prstGeom prst="rect">
            <a:avLst/>
          </a:prstGeom>
        </p:spPr>
      </p:pic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506825" y="2394105"/>
            <a:ext cx="9144000" cy="1569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9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同心禱告</a:t>
            </a:r>
            <a:endParaRPr kumimoji="0" lang="en-US" altLang="zh-TW" sz="2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0611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默认设计模板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">
      <a:majorFont>
        <a:latin typeface="Arial"/>
        <a:ea typeface="Microsoft YaHei"/>
        <a:cs typeface=""/>
      </a:majorFont>
      <a:minorFont>
        <a:latin typeface="Arial"/>
        <a:ea typeface="Microsoft YaHe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alt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alt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lnDef>
  </a:objectDefaul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96_新詩選">
  <a:themeElements>
    <a:clrScheme name="">
      <a:dk1>
        <a:srgbClr val="000000"/>
      </a:dk1>
      <a:lt1>
        <a:srgbClr val="FFFFFF"/>
      </a:lt1>
      <a:dk2>
        <a:srgbClr val="9900FF"/>
      </a:dk2>
      <a:lt2>
        <a:srgbClr val="000000"/>
      </a:lt2>
      <a:accent1>
        <a:srgbClr val="00CC99"/>
      </a:accent1>
      <a:accent2>
        <a:srgbClr val="3333CC"/>
      </a:accent2>
      <a:accent3>
        <a:srgbClr val="CAAAFF"/>
      </a:accent3>
      <a:accent4>
        <a:srgbClr val="DADADA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96_新詩選">
      <a:majorFont>
        <a:latin typeface="Times New Roman"/>
        <a:ea typeface="新細明體"/>
        <a:cs typeface=""/>
      </a:majorFont>
      <a:minorFont>
        <a:latin typeface="標楷體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96_新詩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97_新詩選">
  <a:themeElements>
    <a:clrScheme name="">
      <a:dk1>
        <a:srgbClr val="000000"/>
      </a:dk1>
      <a:lt1>
        <a:srgbClr val="FFFFFF"/>
      </a:lt1>
      <a:dk2>
        <a:srgbClr val="9900FF"/>
      </a:dk2>
      <a:lt2>
        <a:srgbClr val="000000"/>
      </a:lt2>
      <a:accent1>
        <a:srgbClr val="00CC99"/>
      </a:accent1>
      <a:accent2>
        <a:srgbClr val="3333CC"/>
      </a:accent2>
      <a:accent3>
        <a:srgbClr val="CAAAFF"/>
      </a:accent3>
      <a:accent4>
        <a:srgbClr val="DADADA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96_新詩選">
      <a:majorFont>
        <a:latin typeface="Times New Roman"/>
        <a:ea typeface="新細明體"/>
        <a:cs typeface=""/>
      </a:majorFont>
      <a:minorFont>
        <a:latin typeface="標楷體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96_新詩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14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新會堂新格式範例(中英文)晨禱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新會堂新格式範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1_新會堂新格式範例(中英文)晨禱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1_新會堂新格式範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2_預設簡報設計">
  <a:themeElements>
    <a:clrScheme name="預設簡報設計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預設簡報設計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預設簡報設計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Habitat.thmx</Template>
  <TotalTime>47347</TotalTime>
  <Words>811</Words>
  <Application>Microsoft Office PowerPoint</Application>
  <PresentationFormat>Widescreen</PresentationFormat>
  <Paragraphs>129</Paragraphs>
  <Slides>20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16</vt:i4>
      </vt:variant>
      <vt:variant>
        <vt:lpstr>Theme</vt:lpstr>
      </vt:variant>
      <vt:variant>
        <vt:i4>10</vt:i4>
      </vt:variant>
      <vt:variant>
        <vt:lpstr>Slide Titles</vt:lpstr>
      </vt:variant>
      <vt:variant>
        <vt:i4>20</vt:i4>
      </vt:variant>
    </vt:vector>
  </HeadingPairs>
  <TitlesOfParts>
    <vt:vector size="46" baseType="lpstr">
      <vt:lpstr>Arial Unicode MS</vt:lpstr>
      <vt:lpstr>標楷體</vt:lpstr>
      <vt:lpstr>標楷體</vt:lpstr>
      <vt:lpstr>Microsoft YaHei</vt:lpstr>
      <vt:lpstr>新細明體</vt:lpstr>
      <vt:lpstr>宋体</vt:lpstr>
      <vt:lpstr>Arial</vt:lpstr>
      <vt:lpstr>Arial Narrow</vt:lpstr>
      <vt:lpstr>Calibri</vt:lpstr>
      <vt:lpstr>Cambria</vt:lpstr>
      <vt:lpstr>Century</vt:lpstr>
      <vt:lpstr>Charis SIL</vt:lpstr>
      <vt:lpstr>Franklin Gothic Medium</vt:lpstr>
      <vt:lpstr>Mongolian Baiti</vt:lpstr>
      <vt:lpstr>Times New Roman</vt:lpstr>
      <vt:lpstr>Wingdings</vt:lpstr>
      <vt:lpstr>Template</vt:lpstr>
      <vt:lpstr>默认设计模板</vt:lpstr>
      <vt:lpstr>96_新詩選</vt:lpstr>
      <vt:lpstr>97_新詩選</vt:lpstr>
      <vt:lpstr>14_Default Design</vt:lpstr>
      <vt:lpstr>新會堂新格式範例(中英文)晨禱</vt:lpstr>
      <vt:lpstr>新會堂新格式範例</vt:lpstr>
      <vt:lpstr>1_新會堂新格式範例(中英文)晨禱</vt:lpstr>
      <vt:lpstr>1_新會堂新格式範例</vt:lpstr>
      <vt:lpstr>2_預設簡報設計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James Wang</dc:creator>
  <cp:lastModifiedBy>He5778Lord</cp:lastModifiedBy>
  <cp:revision>4224</cp:revision>
  <dcterms:created xsi:type="dcterms:W3CDTF">2014-11-02T05:55:36Z</dcterms:created>
  <dcterms:modified xsi:type="dcterms:W3CDTF">2021-03-08T06:27:27Z</dcterms:modified>
</cp:coreProperties>
</file>