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71" r:id="rId3"/>
    <p:sldId id="259" r:id="rId4"/>
    <p:sldId id="260" r:id="rId5"/>
    <p:sldId id="263" r:id="rId6"/>
    <p:sldId id="256" r:id="rId7"/>
    <p:sldId id="264" r:id="rId8"/>
    <p:sldId id="265" r:id="rId9"/>
    <p:sldId id="258" r:id="rId10"/>
    <p:sldId id="266" r:id="rId11"/>
    <p:sldId id="267" r:id="rId12"/>
    <p:sldId id="268" r:id="rId13"/>
    <p:sldId id="272" r:id="rId1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046D0-2419-48DE-9B7A-F29BBB68EC3C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E167C-7424-40DC-88A9-DDC6EF0D9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007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535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B3807-22F4-454C-B765-35A46A5EC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5736BA-D7F6-49A5-B7ED-454482186C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E693E-F11E-4E6D-B4FD-04AD386C7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509F-6288-430A-9DFF-67C7226EE197}" type="datetimeFigureOut">
              <a:rPr lang="zh-TW" altLang="en-US" smtClean="0"/>
              <a:t>2021/3/13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5CDD7-541B-4EE7-9729-82F809A7F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0EB44-39F7-4B87-BB04-C307503C1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D641-1A84-4DE4-9C34-7850B7E525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0973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5CABB-4820-40C0-8AF6-5078D7233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B6F7D-6572-4312-A201-473064471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5E8DE-3332-46DD-BA8C-23084A4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509F-6288-430A-9DFF-67C7226EE197}" type="datetimeFigureOut">
              <a:rPr lang="zh-TW" altLang="en-US" smtClean="0"/>
              <a:t>2021/3/13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10744-685F-49E8-83D4-E82F545CB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2B8B8-D489-41D8-9221-E16AAB07A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D641-1A84-4DE4-9C34-7850B7E525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2636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DC1A0-4844-4913-80C9-0EF01976E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BCA409-3382-4E1A-A44A-899DF247C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0FDEC-20F5-4808-9C5E-72A61C771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509F-6288-430A-9DFF-67C7226EE197}" type="datetimeFigureOut">
              <a:rPr lang="zh-TW" altLang="en-US" smtClean="0"/>
              <a:t>2021/3/13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34F88-5A0B-4510-9EDB-F12D1F2E6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BFB3D-F2A9-4991-B2EF-270377E5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D641-1A84-4DE4-9C34-7850B7E525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067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15AB8-1BFF-4242-89BD-22C136C62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E0827-B983-4AC8-B301-91278DB648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5E4C6B-8F72-4296-A0C0-10926D73E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14CE06-A60D-4659-8F5B-9A5F518A9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509F-6288-430A-9DFF-67C7226EE197}" type="datetimeFigureOut">
              <a:rPr lang="zh-TW" altLang="en-US" smtClean="0"/>
              <a:t>2021/3/13</a:t>
            </a:fld>
            <a:endParaRPr lang="zh-TW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CB7E84-EC01-4FBB-80BD-71AFCF3DF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4A65E4-A416-4E00-BFED-97202A9C0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D641-1A84-4DE4-9C34-7850B7E525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1660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248F9-F73F-43FF-B321-986D50C4D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2DC6CF-CC46-4E8B-AF2D-9206E7A47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3769B-9C28-416B-8750-AF92417D7D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7ECFD4-C798-4AC2-A1EA-E39E31F998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584133-0B4E-44B1-9197-5CD16AAAD9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B55C6B-96A4-433D-BF8A-E06295474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509F-6288-430A-9DFF-67C7226EE197}" type="datetimeFigureOut">
              <a:rPr lang="zh-TW" altLang="en-US" smtClean="0"/>
              <a:t>2021/3/13</a:t>
            </a:fld>
            <a:endParaRPr lang="zh-TW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CF8473-57C2-4CC6-A2E9-B0DD949E5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495CD3-7E00-4F0C-A6FC-0AB0E5DBE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D641-1A84-4DE4-9C34-7850B7E525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4239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BD58E-5C4F-4C34-8CE1-9A55DCFF8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974C4C-12B0-4116-BECE-C6B9CBC21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509F-6288-430A-9DFF-67C7226EE197}" type="datetimeFigureOut">
              <a:rPr lang="zh-TW" altLang="en-US" smtClean="0"/>
              <a:t>2021/3/13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098506-DBD1-431C-9309-38EA4ADE5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AF6BD-3718-4800-A1C1-B801F8F19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D641-1A84-4DE4-9C34-7850B7E525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4674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0702AA-D884-477C-8831-937C6C8B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509F-6288-430A-9DFF-67C7226EE197}" type="datetimeFigureOut">
              <a:rPr lang="zh-TW" altLang="en-US" smtClean="0"/>
              <a:t>2021/3/13</a:t>
            </a:fld>
            <a:endParaRPr lang="zh-TW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32A693-3BCB-4EF4-A87D-212BF0593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8F067E-CF99-45D2-974F-3361D0755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D641-1A84-4DE4-9C34-7850B7E525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5685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939AE-DFAB-4DA7-86A4-272F733DB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37ED2-0CC3-432E-B34F-9E6015812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080F5-BC74-45BB-93BF-7605EEF4AB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FA66B-5092-4B9C-9C64-8E281AAE5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509F-6288-430A-9DFF-67C7226EE197}" type="datetimeFigureOut">
              <a:rPr lang="zh-TW" altLang="en-US" smtClean="0"/>
              <a:t>2021/3/13</a:t>
            </a:fld>
            <a:endParaRPr lang="zh-TW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2FBFBC-033E-43C3-A065-058541D81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A00F08-940E-407D-BA61-4B8249753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D641-1A84-4DE4-9C34-7850B7E525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3739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DE9A4-A67A-4F16-A31B-E2DCC51FE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D202CB-3E02-41C6-B7A3-1FD19081AC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1D558F-7DC1-46D5-9F1C-D1A6DEC33C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572A5-E277-46EB-8CE2-15D86E996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509F-6288-430A-9DFF-67C7226EE197}" type="datetimeFigureOut">
              <a:rPr lang="zh-TW" altLang="en-US" smtClean="0"/>
              <a:t>2021/3/13</a:t>
            </a:fld>
            <a:endParaRPr lang="zh-TW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9A605C-DA22-4892-8F5C-52FF9ED78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DB6C86-883B-4D22-BD24-1AA5F460B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D641-1A84-4DE4-9C34-7850B7E525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9426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592FE-E39D-46FC-9B84-DC47716D9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2861B3-6F48-4B60-B803-7672D0A49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3C582-891A-415C-B9C5-F215D9D70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509F-6288-430A-9DFF-67C7226EE197}" type="datetimeFigureOut">
              <a:rPr lang="zh-TW" altLang="en-US" smtClean="0"/>
              <a:t>2021/3/13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68F4C-FAA9-4661-A616-F3CAA6F5D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B64F5-AE2B-4E20-B0AC-40348271A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D641-1A84-4DE4-9C34-7850B7E525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8031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267CCC-A121-4EAD-B162-810CF15258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EF0798-B00E-4BB8-B877-132F10E1E2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0565D-B82C-4864-B9E0-65EC6922A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509F-6288-430A-9DFF-67C7226EE197}" type="datetimeFigureOut">
              <a:rPr lang="zh-TW" altLang="en-US" smtClean="0"/>
              <a:t>2021/3/13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FCAB3-E2A9-4F8E-BADB-69C9D9B50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F0D3E5-89FA-41F6-9627-A6A5246B9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D641-1A84-4DE4-9C34-7850B7E525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32261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5023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437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153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8776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309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7616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4739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8481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9660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718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106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6E030C-72B2-4B63-94E5-9D9669973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CBE2A-365C-46B4-A067-4DB64B368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447D4-A322-43AA-ADB8-CE36B396B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5509F-6288-430A-9DFF-67C7226EE197}" type="datetimeFigureOut">
              <a:rPr lang="zh-TW" altLang="en-US" smtClean="0"/>
              <a:t>2021/3/13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591BC-1BA1-4A6F-B6EE-9BD470F79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0FCAD-24E4-4E74-9A60-0995224B1D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DD641-1A84-4DE4-9C34-7850B7E525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2568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219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john/14-2.htm" TargetMode="External"/><Relationship Id="rId7" Type="http://schemas.openxmlformats.org/officeDocument/2006/relationships/hyperlink" Target="https://cnbible.com/john/14-6.htm" TargetMode="External"/><Relationship Id="rId2" Type="http://schemas.openxmlformats.org/officeDocument/2006/relationships/hyperlink" Target="https://cnbible.com/john/14-1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nbible.com/john/14-5.htm" TargetMode="External"/><Relationship Id="rId5" Type="http://schemas.openxmlformats.org/officeDocument/2006/relationships/hyperlink" Target="https://cnbible.com/john/14-4.htm" TargetMode="External"/><Relationship Id="rId4" Type="http://schemas.openxmlformats.org/officeDocument/2006/relationships/hyperlink" Target="https://cnbible.com/john/14-3.ht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56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127C4-C099-4B79-8277-C18434D72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233"/>
            <a:ext cx="10515600" cy="3189315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TW" sz="6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穩固根基，建立關係</a:t>
            </a:r>
            <a:r>
              <a:rPr lang="zh-CN" altLang="en-US" sz="6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TW" sz="6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系列</a:t>
            </a:r>
            <a:r>
              <a:rPr lang="en-US" altLang="zh-TW" sz="6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en-US" altLang="zh-TW" sz="6000" b="1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altLang="zh-TW" sz="6000" b="1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zh-CN" altLang="en-US" sz="6000" b="1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（二）</a:t>
            </a:r>
            <a:r>
              <a:rPr lang="zh-TW" sz="6000" b="1">
                <a:solidFill>
                  <a:srgbClr val="333333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與</a:t>
            </a:r>
            <a:r>
              <a:rPr lang="zh-TW" sz="60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神同行的信心之旅</a:t>
            </a:r>
            <a:r>
              <a:rPr lang="en-US" altLang="zh-TW" sz="6000" b="1" dirty="0">
                <a:solidFill>
                  <a:srgbClr val="333333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altLang="zh-TW" sz="6000" b="1" dirty="0">
                <a:solidFill>
                  <a:srgbClr val="333333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TW" sz="6000" b="1" dirty="0">
                <a:solidFill>
                  <a:srgbClr val="333333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6000" b="1" dirty="0">
                <a:solidFill>
                  <a:srgbClr val="333333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faith journey with God</a:t>
            </a:r>
            <a:endParaRPr lang="en-AS" sz="6000" dirty="0"/>
          </a:p>
        </p:txBody>
      </p:sp>
    </p:spTree>
    <p:extLst>
      <p:ext uri="{BB962C8B-B14F-4D97-AF65-F5344CB8AC3E}">
        <p14:creationId xmlns:p14="http://schemas.microsoft.com/office/powerpoint/2010/main" val="1893832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37869-8DDE-4249-B6A1-36B40D8F7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395" y="121920"/>
            <a:ext cx="10662459" cy="667234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zh-TW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en-US" sz="32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14</a:t>
            </a:r>
            <a:r>
              <a:rPr lang="zh-TW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1-6</a:t>
            </a:r>
            <a:r>
              <a:rPr lang="zh-TW" sz="3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endParaRPr lang="en-US" altLang="zh-TW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方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方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知道。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？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6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A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3677597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A881C-A8A8-4E61-8F38-BBB8F04D5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約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14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6-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耶 穌 說 、 </a:t>
            </a:r>
            <a:r>
              <a:rPr lang="zh-TW" altLang="en-US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我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就 是 道 路 、 真 理 、 生 命 ． 若 不 藉 著 我 、 沒 有 人 能 到 父 那 裡 去 。</a:t>
            </a:r>
            <a:endParaRPr lang="en-A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864A2A-2E99-4661-BBA3-9598D65D6C7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93866" y="1825625"/>
            <a:ext cx="5130337" cy="4924310"/>
          </a:xfrm>
          <a:prstGeom prst="rect">
            <a:avLst/>
          </a:prstGeom>
        </p:spPr>
      </p:pic>
      <p:pic>
        <p:nvPicPr>
          <p:cNvPr id="2050" name="Picture 2" descr="one way or another - crossroads sign stock pictures, royalty-free photos &amp; images">
            <a:extLst>
              <a:ext uri="{FF2B5EF4-FFF2-40B4-BE49-F238E27FC236}">
                <a16:creationId xmlns:a16="http://schemas.microsoft.com/office/drawing/2014/main" id="{EC7B86AA-86A4-4F1F-8FCA-A2B214D4EB0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463" y="1825625"/>
            <a:ext cx="5130338" cy="503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276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D27886C-AA20-4359-9727-12ACE62A17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8925"/>
            <a:ext cx="9144000" cy="6443663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除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外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別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天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間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沒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賜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別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名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著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羅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3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22-24-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義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穌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督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給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切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相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信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並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沒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分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別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都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罪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虧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榮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今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卻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蒙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典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督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穌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贖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白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白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稱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義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羅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3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28-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定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稱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義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著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遵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行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法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AS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551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5F758-7BA4-4124-BF08-0CB37E0E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sz="40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神同行的信心旅程</a:t>
            </a:r>
            <a:r>
              <a:rPr lang="zh-CN" altLang="en-US" sz="40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，</a:t>
            </a:r>
            <a:r>
              <a:rPr lang="zh-TW" sz="40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三個主要的關鍵</a:t>
            </a:r>
            <a:r>
              <a:rPr lang="zh-CN" altLang="en-US" sz="40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endParaRPr lang="en-A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37306-7B02-48BD-848F-F1F66D5C8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600" dirty="0">
                <a:solidFill>
                  <a:srgbClr val="000000"/>
                </a:solidFill>
                <a:ea typeface="DengXian" panose="02010600030101010101" pitchFamily="2" charset="-122"/>
              </a:rPr>
              <a:t>1.</a:t>
            </a:r>
            <a:r>
              <a:rPr lang="zh-CN" altLang="en-US" sz="3600" dirty="0">
                <a:solidFill>
                  <a:srgbClr val="000000"/>
                </a:solidFill>
                <a:ea typeface="DengXian" panose="02010600030101010101" pitchFamily="2" charset="-122"/>
              </a:rPr>
              <a:t>  </a:t>
            </a:r>
            <a:r>
              <a:rPr lang="zh-CN" altLang="en-US" sz="3600" b="1" dirty="0">
                <a:solidFill>
                  <a:srgbClr val="000000"/>
                </a:solidFill>
                <a:ea typeface="DengXian" panose="02010600030101010101" pitchFamily="2" charset="-122"/>
              </a:rPr>
              <a:t>神的話</a:t>
            </a:r>
            <a:endParaRPr lang="en-US" altLang="zh-CN" sz="3600" b="1" dirty="0">
              <a:solidFill>
                <a:srgbClr val="000000"/>
              </a:solidFill>
              <a:ea typeface="DengXia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rgbClr val="000000"/>
                </a:solidFill>
                <a:ea typeface="DengXian" panose="02010600030101010101" pitchFamily="2" charset="-122"/>
              </a:rPr>
              <a:t>2. </a:t>
            </a:r>
            <a:r>
              <a:rPr lang="zh-CN" altLang="en-US" sz="3600" b="1" dirty="0">
                <a:solidFill>
                  <a:srgbClr val="000000"/>
                </a:solidFill>
                <a:ea typeface="DengXian" panose="02010600030101010101" pitchFamily="2" charset="-122"/>
              </a:rPr>
              <a:t>與神的關係</a:t>
            </a:r>
            <a:endParaRPr lang="en-US" altLang="zh-CN" sz="3600" b="1" dirty="0">
              <a:solidFill>
                <a:srgbClr val="000000"/>
              </a:solidFill>
              <a:ea typeface="DengXia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rgbClr val="000000"/>
                </a:solidFill>
                <a:ea typeface="DengXian" panose="02010600030101010101" pitchFamily="2" charset="-122"/>
              </a:rPr>
              <a:t>3. </a:t>
            </a:r>
            <a:r>
              <a:rPr lang="zh-CN" altLang="en-US" sz="3600" b="1" dirty="0">
                <a:solidFill>
                  <a:srgbClr val="000000"/>
                </a:solidFill>
                <a:ea typeface="DengXian" panose="02010600030101010101" pitchFamily="2" charset="-122"/>
              </a:rPr>
              <a:t>順服</a:t>
            </a:r>
            <a:endParaRPr lang="en-AS" sz="3600" b="1" dirty="0"/>
          </a:p>
        </p:txBody>
      </p:sp>
    </p:spTree>
    <p:extLst>
      <p:ext uri="{BB962C8B-B14F-4D97-AF65-F5344CB8AC3E}">
        <p14:creationId xmlns:p14="http://schemas.microsoft.com/office/powerpoint/2010/main" val="1474083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2F415-A5A1-4385-9F55-A3ED1ADEE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754"/>
            <a:ext cx="10515600" cy="648391"/>
          </a:xfrm>
        </p:spPr>
        <p:txBody>
          <a:bodyPr>
            <a:normAutofit fontScale="90000"/>
          </a:bodyPr>
          <a:lstStyle/>
          <a:p>
            <a:pPr algn="ctr"/>
            <a:r>
              <a:rPr lang="zh-TW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一</a:t>
            </a:r>
            <a:r>
              <a:rPr lang="en-US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.  </a:t>
            </a:r>
            <a:r>
              <a:rPr lang="zh-TW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信心與神的</a:t>
            </a:r>
            <a:r>
              <a:rPr lang="zh-CN" altLang="en-US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話</a:t>
            </a:r>
            <a:endParaRPr lang="en-A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D33E9-BF07-4A01-92AD-078E96D39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5608"/>
            <a:ext cx="10515600" cy="58826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1. </a:t>
            </a:r>
            <a:r>
              <a:rPr lang="en-US" sz="3200" dirty="0">
                <a:solidFill>
                  <a:srgbClr val="333333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何謂【信心】</a:t>
            </a:r>
            <a:r>
              <a:rPr lang="en-US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?</a:t>
            </a:r>
            <a:endParaRPr lang="en-AS" sz="32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3200" b="1" dirty="0">
                <a:solidFill>
                  <a:srgbClr val="333333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sz="3200" b="1" dirty="0">
                <a:solidFill>
                  <a:srgbClr val="333333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相信，對某事有確信，將某事交托給某人。源自動詞</a:t>
            </a:r>
            <a:r>
              <a:rPr lang="zh-CN" altLang="en-US" sz="3200" b="1" dirty="0">
                <a:solidFill>
                  <a:srgbClr val="333333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200" b="1" dirty="0">
                <a:solidFill>
                  <a:srgbClr val="333333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【順服】</a:t>
            </a:r>
            <a:endParaRPr lang="en-US" altLang="zh-TW" sz="3200" b="1" dirty="0">
              <a:solidFill>
                <a:srgbClr val="333333"/>
              </a:solidFill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來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信 就 是 所 望 之 事 的 實 底 、 是 未 見 之 事 的 確 據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A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可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24-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 以 我 告 訴 你 們 、 凡 你 們 禱 告 祈 求 的 、 無 論 是 甚 麼 、 只 要 信 是 得 著 的 、 就 必 得 著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徒</a:t>
            </a:r>
            <a:r>
              <a:rPr lang="en-US" altLang="zh-CN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27</a:t>
            </a:r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25-</a:t>
            </a: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 以 眾 位 可 以 放 心 、 我 信 　 神 他 怎 樣 對 我 說 、 事 情 也 要 怎 樣 成 就 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rabicPeriod" startAt="2"/>
            </a:pP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神的話是信心的源頭</a:t>
            </a:r>
            <a:endParaRPr lang="en-US" altLang="zh-TW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羅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10:17-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道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聽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道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來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聽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道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督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話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來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。</a:t>
            </a:r>
            <a:endParaRPr lang="en-A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zh-TW" altLang="en-US" sz="3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A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2221471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6E97AB-4AFC-417F-B266-0CF38C1F8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153" y="138545"/>
            <a:ext cx="10368742" cy="671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800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F7DACA-8E08-4470-9C7E-F033DD192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590"/>
            <a:ext cx="10515600" cy="6567054"/>
          </a:xfrm>
        </p:spPr>
        <p:txBody>
          <a:bodyPr>
            <a:normAutofit/>
          </a:bodyPr>
          <a:lstStyle/>
          <a:p>
            <a:r>
              <a:rPr lang="zh-CN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羅</a:t>
            </a:r>
            <a:r>
              <a:rPr lang="en-US" altLang="zh-CN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12</a:t>
            </a:r>
            <a:r>
              <a:rPr lang="zh-CN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2-</a:t>
            </a:r>
            <a:r>
              <a:rPr lang="zh-TW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不 要 效 法 這 個 世 界 ． 只 要 心 意 更 新 而 變 化 、 叫 你 們 察 驗 何 為 　 神 的 善 良 、 純 全 可 喜 悅 的 旨 意 。</a:t>
            </a:r>
            <a:endParaRPr lang="en-US" altLang="zh-TW" sz="3200" b="1" i="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r>
              <a:rPr lang="zh-CN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太</a:t>
            </a:r>
            <a:r>
              <a:rPr lang="en-US" altLang="zh-CN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7</a:t>
            </a:r>
            <a:r>
              <a:rPr lang="zh-CN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13-14-</a:t>
            </a:r>
            <a:r>
              <a:rPr lang="zh-TW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你 們 要 進 窄 門 ． 因 為 引 到 滅 亡 、 那 門 是 寬 的 、 路 是 大 的 、 進 去 的 人 也 多 。	引 到 永 生 、 那 門 是 窄 的 、 路 是 小 的 、 找 著 的 人 也 少 。</a:t>
            </a:r>
            <a:endParaRPr lang="en-US" altLang="zh-TW" sz="3200" b="1" i="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r>
              <a:rPr lang="zh-CN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約一</a:t>
            </a:r>
            <a:r>
              <a:rPr lang="en-US" altLang="zh-CN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r>
              <a:rPr lang="zh-CN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4-</a:t>
            </a:r>
            <a:r>
              <a:rPr lang="zh-TW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因 為 凡 從 　 神 生 的 、 就 勝 過 世 界 ． 使 我 們 勝 了 世 界 的 、 就 是 我 們 的 </a:t>
            </a:r>
            <a:r>
              <a:rPr lang="zh-TW" altLang="en-US" sz="3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信 心 </a:t>
            </a:r>
            <a:r>
              <a:rPr lang="zh-TW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。</a:t>
            </a:r>
            <a:endParaRPr lang="en-US" altLang="zh-TW" sz="3200" b="1" i="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3200" b="1" dirty="0">
                <a:latin typeface="Times New Roman" panose="02020603050405020304" pitchFamily="18" charset="0"/>
              </a:rPr>
              <a:t>3. </a:t>
            </a:r>
            <a:r>
              <a:rPr lang="zh-CN" altLang="en-US" sz="3200" b="1" dirty="0">
                <a:latin typeface="Times New Roman" panose="02020603050405020304" pitchFamily="18" charset="0"/>
              </a:rPr>
              <a:t>信心是會成長的</a:t>
            </a:r>
            <a:endParaRPr lang="en-AS" sz="3200" b="1" dirty="0"/>
          </a:p>
        </p:txBody>
      </p:sp>
    </p:spTree>
    <p:extLst>
      <p:ext uri="{BB962C8B-B14F-4D97-AF65-F5344CB8AC3E}">
        <p14:creationId xmlns:p14="http://schemas.microsoft.com/office/powerpoint/2010/main" val="1864127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01F7-BFD6-4493-BFF1-8EB594722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二</a:t>
            </a:r>
            <a:r>
              <a:rPr 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.</a:t>
            </a:r>
            <a:r>
              <a:rPr 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 </a:t>
            </a:r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信心是基於我們與神的關係</a:t>
            </a:r>
            <a:endParaRPr lang="en-A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AA7CC-0000-45ED-A058-409CB3E20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來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11:6-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 非 有 信 、 就 不 能 得 　 神 的 喜 悅 ． 因 為 到 　 神 面 前 來 的 人 、 必 須 信 有 神 ， 且 信 他 賞 賜 那 尋 求 他 的 人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A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羅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32-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A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975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D9FD3-8E02-4EE7-9DA1-0DE49E0A8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7091"/>
            <a:ext cx="10515600" cy="775855"/>
          </a:xfrm>
        </p:spPr>
        <p:txBody>
          <a:bodyPr>
            <a:normAutofit/>
          </a:bodyPr>
          <a:lstStyle/>
          <a:p>
            <a:pPr algn="ctr"/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三</a:t>
            </a:r>
            <a:r>
              <a:rPr 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信心因著順服得以完全</a:t>
            </a:r>
            <a:endParaRPr lang="en-A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A30FF-A305-43FC-B4FE-A14BA53C7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0996"/>
            <a:ext cx="10515600" cy="5189913"/>
          </a:xfrm>
        </p:spPr>
        <p:txBody>
          <a:bodyPr/>
          <a:lstStyle/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雅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2:17, 22-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信 心 若 沒 有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行 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就 是 死 的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…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信 心 是 與 他 的 行 為 並 行 、 而 且 信 心 因 著 行 為 纔 得 成 全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約一</a:t>
            </a:r>
            <a:r>
              <a:rPr lang="en-A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2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A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27-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從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主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受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恩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膏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常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存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心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並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不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教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訓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自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主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恩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膏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上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教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訓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這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恩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膏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真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不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假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按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這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恩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膏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教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訓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住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主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面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例子：</a:t>
            </a:r>
            <a:r>
              <a:rPr lang="zh-TW" sz="32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以色列百姓過約旦河</a:t>
            </a:r>
            <a:endParaRPr lang="en-US" altLang="zh-TW" sz="32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太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21-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稱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呼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主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阿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主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阿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能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都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進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天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惟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遵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行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天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父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意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纔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能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進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去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A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A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3596612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354389" y="1334191"/>
            <a:ext cx="9144000" cy="3662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回應詩歌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endParaRPr kumimoji="0" lang="zh-TW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「信心的旅途」</a:t>
            </a:r>
            <a:endParaRPr kumimoji="0" lang="zh-TW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27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410</Words>
  <Application>Microsoft Office PowerPoint</Application>
  <PresentationFormat>Widescreen</PresentationFormat>
  <Paragraphs>38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7" baseType="lpstr">
      <vt:lpstr>DengXian</vt:lpstr>
      <vt:lpstr>DengXian</vt:lpstr>
      <vt:lpstr>等线 Light</vt:lpstr>
      <vt:lpstr>DFKai-SB</vt:lpstr>
      <vt:lpstr>Microsoft JhengHei</vt:lpstr>
      <vt:lpstr>新細明體</vt:lpstr>
      <vt:lpstr>新細明體</vt:lpstr>
      <vt:lpstr>Yu Gothic UI Semibold</vt:lpstr>
      <vt:lpstr>Arial</vt:lpstr>
      <vt:lpstr>Calibri</vt:lpstr>
      <vt:lpstr>Calibri Light</vt:lpstr>
      <vt:lpstr>Cambria</vt:lpstr>
      <vt:lpstr>Times New Roman</vt:lpstr>
      <vt:lpstr>Office Theme</vt:lpstr>
      <vt:lpstr>14_Default Design</vt:lpstr>
      <vt:lpstr>PowerPoint Presentation</vt:lpstr>
      <vt:lpstr>“穩固根基，建立關係”系列/ （二）與神同行的信心之旅 A faith journey with God</vt:lpstr>
      <vt:lpstr>PowerPoint Presentation</vt:lpstr>
      <vt:lpstr>約14：6-耶 穌 說 、 我 就 是 道 路 、 真 理 、 生 命 ． 若 不 藉 著 我 、 沒 有 人 能 到 父 那 裡 去 。</vt:lpstr>
      <vt:lpstr>PowerPoint Presentation</vt:lpstr>
      <vt:lpstr>神同行的信心旅程，三個主要的關鍵：</vt:lpstr>
      <vt:lpstr>一.  信心與神的話</vt:lpstr>
      <vt:lpstr>PowerPoint Presentation</vt:lpstr>
      <vt:lpstr>PowerPoint Presentation</vt:lpstr>
      <vt:lpstr>二. 信心是基於我們與神的關係</vt:lpstr>
      <vt:lpstr>三. 信心因著順服得以完全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</dc:creator>
  <cp:lastModifiedBy>He5778Lord</cp:lastModifiedBy>
  <cp:revision>18</cp:revision>
  <dcterms:created xsi:type="dcterms:W3CDTF">2021-03-09T05:16:58Z</dcterms:created>
  <dcterms:modified xsi:type="dcterms:W3CDTF">2021-03-14T06:05:30Z</dcterms:modified>
</cp:coreProperties>
</file>