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0" r:id="rId7"/>
    <p:sldId id="266" r:id="rId8"/>
    <p:sldId id="267" r:id="rId9"/>
    <p:sldId id="268" r:id="rId10"/>
  </p:sldIdLst>
  <p:sldSz cx="12192000" cy="6858000"/>
  <p:notesSz cx="6858000" cy="9144000"/>
  <p:defaultTextStyle>
    <a:defPPr>
      <a:defRPr lang="en-A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66" d="100"/>
          <a:sy n="66" d="100"/>
        </p:scale>
        <p:origin x="676" y="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45B08-EFC9-4DC3-A7B4-E25B320B2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9C424B-1710-45FA-9EC1-29343AD1F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E4ADD-118E-409C-95E0-02026784A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BF4F-1E4C-4CC6-A33C-D35EDD44ABA5}" type="datetimeFigureOut">
              <a:rPr lang="en-AS" smtClean="0"/>
              <a:t>04/07/2021</a:t>
            </a:fld>
            <a:endParaRPr lang="en-A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E499C-B862-4E6D-90E9-3C4C3549C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994FCF-FF26-4885-953F-87F1CCCA3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8071F-04F5-409F-8861-E84241F90BC4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609962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A7FEE-5A50-42E0-9674-A7CC238BF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03F558-BFFB-4C97-AEFA-0D6BF242D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C21FCD-93D6-4209-A37D-5F48DB041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BF4F-1E4C-4CC6-A33C-D35EDD44ABA5}" type="datetimeFigureOut">
              <a:rPr lang="en-AS" smtClean="0"/>
              <a:t>04/07/2021</a:t>
            </a:fld>
            <a:endParaRPr lang="en-A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0ABDDE-2C48-4B47-AF87-112A2CC3D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38E96F-5794-4759-874C-7C63D7604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8071F-04F5-409F-8861-E84241F90BC4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1247315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498F9-866E-43CF-A7F1-B4A1FFA7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DC91A5-925C-4266-BD21-D27B8DFDA1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72547-EBE3-4211-B080-5ADF6C4A0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BF4F-1E4C-4CC6-A33C-D35EDD44ABA5}" type="datetimeFigureOut">
              <a:rPr lang="en-AS" smtClean="0"/>
              <a:t>04/07/2021</a:t>
            </a:fld>
            <a:endParaRPr lang="en-A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5C27C-D8B3-416B-9B87-96FDB7D37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E3BEB2-E5D8-4405-8390-0D3F2EB50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8071F-04F5-409F-8861-E84241F90BC4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2210254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6EF92-0DA3-4515-84EA-F627CF77C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59D068-D215-492E-9B08-BD4B0AB48F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1CC293-2E54-44E8-A529-20EBDEF330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C42196-DA70-42FE-8C44-D8CCDDBA6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BF4F-1E4C-4CC6-A33C-D35EDD44ABA5}" type="datetimeFigureOut">
              <a:rPr lang="en-AS" smtClean="0"/>
              <a:t>04/07/2021</a:t>
            </a:fld>
            <a:endParaRPr lang="en-A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F94797-81ED-4259-A852-2FEC64398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733BB4-D6CB-495E-978C-DD44A3D60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8071F-04F5-409F-8861-E84241F90BC4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2297254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41FD0-7229-4FCB-94F7-2894AD961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5946E-7644-4B29-91ED-2DE666B10D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65565B-ABF4-47FB-BEF1-78DE2D374B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09912A-28B1-4CEF-86E2-89DC49DBAD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2E88F4-FE67-408C-B2E0-3482366CEF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6A86A0-74B8-42F9-88D9-AA1D3AB4F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BF4F-1E4C-4CC6-A33C-D35EDD44ABA5}" type="datetimeFigureOut">
              <a:rPr lang="en-AS" smtClean="0"/>
              <a:t>04/07/2021</a:t>
            </a:fld>
            <a:endParaRPr lang="en-A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A98097-7D38-4673-B154-DA9E1676E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5D30DF-52B7-43EA-A7E2-A500DB409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8071F-04F5-409F-8861-E84241F90BC4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1780716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E9C1-23B7-46DE-A2A8-017FE40A8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2F0FA8-44CD-47B2-A90A-43BAD40FE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BF4F-1E4C-4CC6-A33C-D35EDD44ABA5}" type="datetimeFigureOut">
              <a:rPr lang="en-AS" smtClean="0"/>
              <a:t>04/07/2021</a:t>
            </a:fld>
            <a:endParaRPr lang="en-A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9627A6-1F00-4D98-A215-F26C509F6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7A4BB2-14D4-4965-9A82-0C55F22F2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8071F-04F5-409F-8861-E84241F90BC4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1787559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E46554-54C5-4C96-A6CE-40BB12942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BF4F-1E4C-4CC6-A33C-D35EDD44ABA5}" type="datetimeFigureOut">
              <a:rPr lang="en-AS" smtClean="0"/>
              <a:t>04/07/2021</a:t>
            </a:fld>
            <a:endParaRPr lang="en-A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7C6272-293D-4DF6-A028-A8A453170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E14350-197D-4FFB-B3EA-02D3D8F4E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8071F-04F5-409F-8861-E84241F90BC4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40022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3C576-EABB-4D79-990F-F48F9C894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EDAB6-0090-41C4-A464-E6A76DF65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3717E1-29E0-445B-8511-D07366AA8E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672CDD-3AC3-433B-A181-922B66282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BF4F-1E4C-4CC6-A33C-D35EDD44ABA5}" type="datetimeFigureOut">
              <a:rPr lang="en-AS" smtClean="0"/>
              <a:t>04/07/2021</a:t>
            </a:fld>
            <a:endParaRPr lang="en-A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8AA58F-7DD3-435E-AEA5-51A5CE917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DA2889-9489-47B4-9328-5C7734EF1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8071F-04F5-409F-8861-E84241F90BC4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3895851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BF4D4-8B6B-43D4-8969-1E028D01D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0A0F65-FF11-498D-85D1-FF0BBED532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B38863-9AAD-439C-A864-27674E8679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D013FC-FEF1-4A9B-8EC2-C6189199D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BF4F-1E4C-4CC6-A33C-D35EDD44ABA5}" type="datetimeFigureOut">
              <a:rPr lang="en-AS" smtClean="0"/>
              <a:t>04/07/2021</a:t>
            </a:fld>
            <a:endParaRPr lang="en-A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2D2F21-1C30-450D-BEAA-F8AEF9098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4E055D-EEC8-48B5-8F70-CC832DB2B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8071F-04F5-409F-8861-E84241F90BC4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3009472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562BB-4B77-4E35-9588-085B59B92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6E79FA-740F-47C9-8807-2E879FADB4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D5B7FA-692B-4B47-9C74-62703F867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BF4F-1E4C-4CC6-A33C-D35EDD44ABA5}" type="datetimeFigureOut">
              <a:rPr lang="en-AS" smtClean="0"/>
              <a:t>04/07/2021</a:t>
            </a:fld>
            <a:endParaRPr lang="en-A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EB579C-F6F1-458D-9209-18DD00622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C83F8-1323-4E94-85BA-9BEDF3705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8071F-04F5-409F-8861-E84241F90BC4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3281131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32C701-D563-4C6F-AB2E-35C87D8DB1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D16817-E93A-4E4F-A796-A5E9BAD78E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A18BE-4045-4F39-A67B-07F9E11DF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BF4F-1E4C-4CC6-A33C-D35EDD44ABA5}" type="datetimeFigureOut">
              <a:rPr lang="en-AS" smtClean="0"/>
              <a:t>04/07/2021</a:t>
            </a:fld>
            <a:endParaRPr lang="en-A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F69FCE-EB5D-4DDB-B2F5-763045551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A2241-A502-444E-8D5E-88E506AE7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8071F-04F5-409F-8861-E84241F90BC4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84640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986B9A-FAD6-48E3-9761-DF8E249F9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73E0B0-BBD7-4F38-B2C2-199C41E82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0968A-29F1-44D3-BD9C-FC8144C61A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6BF4F-1E4C-4CC6-A33C-D35EDD44ABA5}" type="datetimeFigureOut">
              <a:rPr lang="en-AS" smtClean="0"/>
              <a:t>04/07/2021</a:t>
            </a:fld>
            <a:endParaRPr lang="en-A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BB893C-F607-4D39-BFA9-14E2D2ED89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929CF1-8B3E-4B3A-9536-7D40A7B869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8071F-04F5-409F-8861-E84241F90BC4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3886625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nbible.com/john/20-20.htm" TargetMode="External"/><Relationship Id="rId2" Type="http://schemas.openxmlformats.org/officeDocument/2006/relationships/hyperlink" Target="https://cnbible.com/john/20-19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nbible.com/john/20-23.htm" TargetMode="External"/><Relationship Id="rId5" Type="http://schemas.openxmlformats.org/officeDocument/2006/relationships/hyperlink" Target="https://cnbible.com/john/20-22.htm" TargetMode="External"/><Relationship Id="rId4" Type="http://schemas.openxmlformats.org/officeDocument/2006/relationships/hyperlink" Target="https://cnbible.com/john/20-21.htm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E57A6-BF45-44AD-B54F-06591EFAE3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6473" y="892233"/>
            <a:ext cx="11094719" cy="2536767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TW" sz="5400" b="1" dirty="0">
                <a:solidFill>
                  <a:srgbClr val="00132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當喜樂</a:t>
            </a:r>
            <a:r>
              <a:rPr lang="en-US" sz="5400" b="1" dirty="0">
                <a:solidFill>
                  <a:srgbClr val="00132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! </a:t>
            </a:r>
            <a:r>
              <a:rPr lang="zh-TW" sz="5400" b="1" dirty="0">
                <a:solidFill>
                  <a:srgbClr val="00132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這復活的呼召</a:t>
            </a:r>
            <a:r>
              <a:rPr lang="en-AS" sz="54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AS" sz="54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US" sz="4400" b="1" dirty="0">
                <a:solidFill>
                  <a:srgbClr val="00132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Rejoice</a:t>
            </a:r>
            <a:r>
              <a:rPr lang="zh-CN" sz="4400" b="1" dirty="0">
                <a:solidFill>
                  <a:srgbClr val="00132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！</a:t>
            </a:r>
            <a:r>
              <a:rPr lang="en-US" sz="4400" b="1" dirty="0">
                <a:solidFill>
                  <a:srgbClr val="00132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The resurrection of our calling</a:t>
            </a:r>
            <a:endParaRPr lang="en-AS" sz="5400" b="1" dirty="0"/>
          </a:p>
        </p:txBody>
      </p:sp>
    </p:spTree>
    <p:extLst>
      <p:ext uri="{BB962C8B-B14F-4D97-AF65-F5344CB8AC3E}">
        <p14:creationId xmlns:p14="http://schemas.microsoft.com/office/powerpoint/2010/main" val="2369663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17C6A-7106-491C-95D9-EDD3AD0CE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88315"/>
          </a:xfrm>
        </p:spPr>
        <p:txBody>
          <a:bodyPr>
            <a:noAutofit/>
          </a:bodyPr>
          <a:lstStyle/>
          <a:p>
            <a:r>
              <a:rPr lang="zh-CN" altLang="en-US" sz="4000" b="1" dirty="0"/>
              <a:t>主題經文：約</a:t>
            </a:r>
            <a:r>
              <a:rPr lang="en-US" altLang="zh-CN" sz="4000" b="1" dirty="0"/>
              <a:t>20</a:t>
            </a:r>
            <a:r>
              <a:rPr lang="zh-CN" altLang="en-US" sz="4000" b="1" dirty="0"/>
              <a:t>：</a:t>
            </a:r>
            <a:r>
              <a:rPr lang="en-US" altLang="zh-CN" sz="4000" b="1" dirty="0"/>
              <a:t>10-23</a:t>
            </a:r>
            <a:endParaRPr lang="en-A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01FA5-B5F9-4E47-928A-01C44BC4AE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08858"/>
            <a:ext cx="10515600" cy="5268105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19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那 日 （ 就 是 七 日 的 第 一 日 ） 晚 上 ， 門 徒 所 在 的 地 方 ， 因 怕 猶 太 人 ， 門 都 關 了 。 耶 穌 來 ， 站 在 當 中 ， 對 他 們 說 ： 願 你 們 平 安 ！ 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20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說 了 這 話 ， 就 把 手 和 肋 旁 指 給 他 們 看 。 門 徒 看 見 主 ， 就 喜 樂 了 。 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21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耶 穌 又 對 他 們 說 ： 願 你 們 平 安 ！ 父 怎 樣 差 遣 了 我 ， 我 也 照 樣 差 遣 你 們 。 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22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說 了 這 話 ， 就 向 他 們 吹 一 口 氣 ， 說 ： 你 們 受 聖 靈 ！ 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23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你 們 赦 免 誰 的 罪 ， 誰 的 罪 就 赦 免 了 ； 你 們 留 下 誰 的 罪 ， 誰 的 罪 就 留 下 了 。</a:t>
            </a:r>
          </a:p>
          <a:p>
            <a:endParaRPr lang="en-AS" dirty="0"/>
          </a:p>
        </p:txBody>
      </p:sp>
    </p:spTree>
    <p:extLst>
      <p:ext uri="{BB962C8B-B14F-4D97-AF65-F5344CB8AC3E}">
        <p14:creationId xmlns:p14="http://schemas.microsoft.com/office/powerpoint/2010/main" val="46412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>
            <a:extLst>
              <a:ext uri="{FF2B5EF4-FFF2-40B4-BE49-F238E27FC236}">
                <a16:creationId xmlns:a16="http://schemas.microsoft.com/office/drawing/2014/main" id="{087B487B-165F-4708-8FCC-37710D6B7F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056" y="99754"/>
            <a:ext cx="11227722" cy="658922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John 20:19-23</a:t>
            </a:r>
          </a:p>
          <a:p>
            <a:pPr marL="0" indent="0">
              <a:buNone/>
            </a:pPr>
            <a:r>
              <a:rPr lang="en-US" sz="36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19</a:t>
            </a:r>
            <a:r>
              <a:rPr 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Then the same day at evening, being the first </a:t>
            </a:r>
            <a:r>
              <a:rPr lang="en-US" sz="3600" b="1" i="1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day</a:t>
            </a:r>
            <a:r>
              <a:rPr 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 of the week, when the doors were shut where the disciples were assembled for fear of the Jews, came Jesus and stood in the midst, and saith unto them, Peace </a:t>
            </a:r>
            <a:r>
              <a:rPr lang="en-US" sz="3600" b="1" i="1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be</a:t>
            </a:r>
            <a:r>
              <a:rPr 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 unto you. </a:t>
            </a:r>
            <a:r>
              <a:rPr lang="en-US" sz="36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20</a:t>
            </a:r>
            <a:r>
              <a:rPr 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And when he had so said, he shewed unto them </a:t>
            </a:r>
            <a:r>
              <a:rPr lang="en-US" sz="3600" b="1" i="1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his</a:t>
            </a:r>
            <a:r>
              <a:rPr 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 hands and his side. Then were the disciples glad, when they saw the Lord. </a:t>
            </a:r>
            <a:r>
              <a:rPr lang="en-US" sz="36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21</a:t>
            </a:r>
            <a:r>
              <a:rPr 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Then said Jesus to them again, Peace </a:t>
            </a:r>
            <a:r>
              <a:rPr lang="en-US" sz="3600" b="1" i="1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be</a:t>
            </a:r>
            <a:r>
              <a:rPr 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 unto you: as </a:t>
            </a:r>
            <a:r>
              <a:rPr lang="en-US" sz="3600" b="1" i="1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my</a:t>
            </a:r>
            <a:r>
              <a:rPr 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 Father hath sent me, even so send I you. </a:t>
            </a:r>
            <a:r>
              <a:rPr lang="en-US" sz="36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22</a:t>
            </a:r>
            <a:r>
              <a:rPr 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And when he had said this, he breathed on </a:t>
            </a:r>
            <a:r>
              <a:rPr lang="en-US" sz="3600" b="1" i="1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them</a:t>
            </a:r>
            <a:r>
              <a:rPr 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, and saith unto them, Receive ye the Holy Spirt.  </a:t>
            </a:r>
            <a:r>
              <a:rPr lang="en-US" sz="3600" b="1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23</a:t>
            </a:r>
            <a:r>
              <a:rPr 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Whose soever sins ye remit, they are remitted unto them; </a:t>
            </a:r>
            <a:r>
              <a:rPr lang="en-US" sz="3600" b="1" i="1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and</a:t>
            </a:r>
            <a:r>
              <a:rPr 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 whose soever </a:t>
            </a:r>
            <a:r>
              <a:rPr lang="en-US" sz="3600" b="1" i="1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sins</a:t>
            </a:r>
            <a:r>
              <a:rPr 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rebuchet"/>
              </a:rPr>
              <a:t> ye retain, they are retained.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AS" dirty="0"/>
          </a:p>
        </p:txBody>
      </p:sp>
    </p:spTree>
    <p:extLst>
      <p:ext uri="{BB962C8B-B14F-4D97-AF65-F5344CB8AC3E}">
        <p14:creationId xmlns:p14="http://schemas.microsoft.com/office/powerpoint/2010/main" val="544322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811B2-3F3F-4D79-BD47-28272D2D2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877"/>
            <a:ext cx="10515600" cy="504305"/>
          </a:xfrm>
        </p:spPr>
        <p:txBody>
          <a:bodyPr>
            <a:normAutofit fontScale="90000"/>
          </a:bodyPr>
          <a:lstStyle/>
          <a:p>
            <a:pPr algn="ctr"/>
            <a:r>
              <a:rPr lang="zh-TW" sz="4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一</a:t>
            </a:r>
            <a:r>
              <a:rPr lang="en-US" altLang="zh-TW" sz="4000" b="1" dirty="0"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.</a:t>
            </a:r>
            <a:r>
              <a:rPr lang="zh-CN" altLang="en-US" sz="4000" b="1" dirty="0"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zh-TW" sz="4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復活的主向祂的門徒們顯現</a:t>
            </a:r>
            <a:endParaRPr lang="en-A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51E69-6E1B-4227-A2C7-CC19C2530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473" y="659477"/>
            <a:ext cx="11211098" cy="614864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5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1.</a:t>
            </a:r>
            <a:r>
              <a:rPr lang="zh-TW" sz="35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在懼怕中得平安</a:t>
            </a:r>
            <a:endParaRPr lang="en-US" altLang="zh-TW" sz="35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35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en-US" sz="35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PMingLiU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從憂傷中轉爲喜樂</a:t>
            </a:r>
            <a:endParaRPr lang="en-US" altLang="zh-TW" sz="35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可</a:t>
            </a:r>
            <a:r>
              <a:rPr lang="en-US" sz="35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Microsoft JhengHei" panose="020B0604030504040204" pitchFamily="34" charset="-120"/>
              </a:rPr>
              <a:t>9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Microsoft JhengHei" panose="020B0604030504040204" pitchFamily="34" charset="-120"/>
              </a:rPr>
              <a:t>：</a:t>
            </a:r>
            <a:r>
              <a:rPr lang="en-US" sz="35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Microsoft JhengHei" panose="020B0604030504040204" pitchFamily="34" charset="-120"/>
              </a:rPr>
              <a:t>31</a:t>
            </a:r>
            <a:r>
              <a:rPr lang="en-US" altLang="zh-CN" sz="35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Microsoft JhengHei" panose="020B0604030504040204" pitchFamily="34" charset="-120"/>
              </a:rPr>
              <a:t>-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人子將要被交在人手裡，他們要殺害他；被殺以後，</a:t>
            </a:r>
            <a:r>
              <a:rPr lang="zh-TW" sz="3500" b="1" dirty="0">
                <a:solidFill>
                  <a:srgbClr val="FF0000"/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過三天他要復活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Microsoft JhengHei" panose="020B0604030504040204" pitchFamily="34" charset="-120"/>
                <a:cs typeface="Microsoft JhengHei" panose="020B0604030504040204" pitchFamily="34" charset="-120"/>
              </a:rPr>
              <a:t>。</a:t>
            </a:r>
            <a:endParaRPr lang="en-US" altLang="zh-TW" sz="3500" b="1" dirty="0">
              <a:solidFill>
                <a:schemeClr val="accent4">
                  <a:lumMod val="50000"/>
                </a:schemeClr>
              </a:solidFill>
              <a:effectLst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r>
              <a:rPr lang="en-US" altLang="zh-CN" b="1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</a:rPr>
              <a:t>Mark 9:31-</a:t>
            </a:r>
            <a:r>
              <a:rPr lang="en-US" b="1" i="0" dirty="0">
                <a:solidFill>
                  <a:schemeClr val="accent4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For he taught his disciples, and said unto them, The Son of man is delivered into the hands of men, and they shall kill him; and after that he is killed, he</a:t>
            </a:r>
            <a:r>
              <a:rPr lang="en-US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US" b="1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shall rise the third day</a:t>
            </a:r>
            <a:r>
              <a:rPr lang="en-US" b="1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.</a:t>
            </a:r>
            <a:endParaRPr lang="en-US" altLang="zh-TW" b="1" dirty="0">
              <a:solidFill>
                <a:schemeClr val="accent4">
                  <a:lumMod val="50000"/>
                </a:schemeClr>
              </a:solidFill>
              <a:effectLst/>
              <a:ea typeface="Microsoft JhengHei" panose="020B0604030504040204" pitchFamily="34" charset="-120"/>
              <a:cs typeface="Microsoft JhengHei" panose="020B0604030504040204" pitchFamily="34" charset="-120"/>
            </a:endParaRPr>
          </a:p>
          <a:p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約</a:t>
            </a:r>
            <a:r>
              <a:rPr lang="en-US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14:21-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有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了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命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令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又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遵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守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這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愛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愛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必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蒙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父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愛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也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要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愛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並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且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要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向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顯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現</a:t>
            </a:r>
            <a:r>
              <a:rPr lang="zh-TW" sz="35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5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。</a:t>
            </a:r>
            <a:endParaRPr lang="en-US" altLang="zh-TW" sz="3500" b="1" dirty="0">
              <a:solidFill>
                <a:schemeClr val="accent4">
                  <a:lumMod val="50000"/>
                </a:schemeClr>
              </a:solidFill>
              <a:effectLst/>
              <a:ea typeface="PMingLiU" panose="02020500000000000000" pitchFamily="18" charset="-120"/>
              <a:cs typeface="PMingLiU" panose="02020500000000000000" pitchFamily="18" charset="-120"/>
            </a:endParaRPr>
          </a:p>
          <a:p>
            <a:r>
              <a:rPr lang="en-US" b="1" i="0" dirty="0">
                <a:solidFill>
                  <a:schemeClr val="accent4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John 14:21-He that hath my commandments, and </a:t>
            </a:r>
            <a:r>
              <a:rPr lang="en-US" b="1" i="0" dirty="0" err="1">
                <a:solidFill>
                  <a:schemeClr val="accent4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keepeth</a:t>
            </a:r>
            <a:r>
              <a:rPr lang="en-US" b="1" i="0" dirty="0">
                <a:solidFill>
                  <a:schemeClr val="accent4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 them, he it is that loveth me: and he that loveth me shall be loved of my Father, and I will love him, and will manifest myself to him.</a:t>
            </a:r>
            <a:endParaRPr lang="en-AS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AS" dirty="0"/>
          </a:p>
        </p:txBody>
      </p:sp>
    </p:spTree>
    <p:extLst>
      <p:ext uri="{BB962C8B-B14F-4D97-AF65-F5344CB8AC3E}">
        <p14:creationId xmlns:p14="http://schemas.microsoft.com/office/powerpoint/2010/main" val="3569123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5CD7F-62D5-4425-AB94-C054DFA30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138" y="1097279"/>
            <a:ext cx="11260975" cy="56637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200" b="1" dirty="0"/>
              <a:t>1. </a:t>
            </a:r>
            <a:r>
              <a:rPr lang="zh-TW" altLang="en-US" sz="3600" b="1" dirty="0"/>
              <a:t>重燃</a:t>
            </a:r>
            <a:r>
              <a:rPr lang="zh-CN" altLang="en-US" sz="3600" b="1" dirty="0"/>
              <a:t>呼召</a:t>
            </a:r>
            <a:endParaRPr lang="en-US" altLang="zh-TW" sz="3600" b="1" dirty="0"/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可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7-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耶穌叫了十二個門徒來，差遣他們兩個兩個地出去，也賜給他們權柄制伏汙鬼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。</a:t>
            </a:r>
            <a:endParaRPr lang="en-US" altLang="zh-CN" sz="3600" b="1" dirty="0">
              <a:solidFill>
                <a:schemeClr val="accent4">
                  <a:lumMod val="50000"/>
                </a:schemeClr>
              </a:solidFill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</a:rPr>
              <a:t>Mark 6:7-</a:t>
            </a:r>
            <a:r>
              <a:rPr 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And he called unto him the twelve, and began to send them forth by two and two; and gave them power over unclean spirits.</a:t>
            </a:r>
            <a:endParaRPr lang="en-US" altLang="zh-CN" sz="3200" b="1" dirty="0">
              <a:solidFill>
                <a:schemeClr val="accent4">
                  <a:lumMod val="50000"/>
                </a:schemeClr>
              </a:solidFill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弗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1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4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，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7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神 從 創 立 世 界 以 前 、 在 基 督 裡 揀 選 了 我 們 、 使 我 們 在 他 面 前 成 為 聖 潔 、 無 有 瑕 疵 。。。我 們 藉 這 愛 子 的 血 、 得 蒙 救 贖 、 過 犯 得 以 赦 免 、 乃 是 照 他 豐 富 的 恩 典 ．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altLang="zh-TW" sz="35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altLang="zh-TW" sz="35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altLang="zh-TW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1849FC9-8F9E-4E59-B153-7ADE61D558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57889"/>
            <a:ext cx="10515600" cy="66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AS" sz="3600" b="1" i="0" u="none" strike="noStrike" cap="none" normalizeH="0" baseline="0" dirty="0">
                <a:ln>
                  <a:noFill/>
                </a:ln>
                <a:solidFill>
                  <a:srgbClr val="292929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二</a:t>
            </a:r>
            <a:r>
              <a:rPr kumimoji="0" lang="en-AS" altLang="zh-TW" sz="3600" b="1" i="0" u="none" strike="noStrike" cap="none" normalizeH="0" baseline="0" dirty="0">
                <a:ln>
                  <a:noFill/>
                </a:ln>
                <a:solidFill>
                  <a:srgbClr val="292929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. </a:t>
            </a:r>
            <a:r>
              <a:rPr kumimoji="0" lang="zh-TW" altLang="en-AS" sz="4000" b="1" i="0" u="none" strike="noStrike" cap="none" normalizeH="0" baseline="0" dirty="0">
                <a:ln>
                  <a:noFill/>
                </a:ln>
                <a:solidFill>
                  <a:srgbClr val="292929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Microsoft JhengHei" panose="020B0604030504040204" pitchFamily="34" charset="-120"/>
              </a:rPr>
              <a:t>主</a:t>
            </a:r>
            <a:r>
              <a:rPr kumimoji="0" lang="zh-TW" altLang="en-AS" sz="4000" b="1" i="0" u="none" strike="noStrike" cap="none" normalizeH="0" baseline="0" dirty="0">
                <a:ln>
                  <a:noFill/>
                </a:ln>
                <a:solidFill>
                  <a:srgbClr val="292929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使門徒的呼召活過來</a:t>
            </a:r>
            <a:r>
              <a:rPr kumimoji="0" lang="zh-TW" altLang="en-AS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zh-TW" altLang="en-AS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144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6650E-7E2E-45AE-8FA8-CC77B4F08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8780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5400" b="1" dirty="0"/>
              <a:t>承接使命</a:t>
            </a:r>
            <a:r>
              <a:rPr lang="en-US" altLang="zh-CN" sz="5400" b="1" dirty="0"/>
              <a:t>—&gt; </a:t>
            </a:r>
            <a:r>
              <a:rPr lang="zh-CN" altLang="en-US" sz="5400" b="1" dirty="0"/>
              <a:t>生命的傳承</a:t>
            </a:r>
            <a:endParaRPr lang="en-AS" sz="5400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E9800B9-78B5-426D-B96C-2E8AE9F37D4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37309" y="1573877"/>
            <a:ext cx="5458691" cy="4918998"/>
          </a:xfrm>
          <a:prstGeom prst="rect">
            <a:avLst/>
          </a:prstGeom>
        </p:spPr>
      </p:pic>
      <p:pic>
        <p:nvPicPr>
          <p:cNvPr id="3074" name="Picture 2" descr="The 4x100-meter relay is the best race in the Olympics">
            <a:extLst>
              <a:ext uri="{FF2B5EF4-FFF2-40B4-BE49-F238E27FC236}">
                <a16:creationId xmlns:a16="http://schemas.microsoft.com/office/drawing/2014/main" id="{4E63D8AB-728D-424E-8BD7-1F8CB3AFEC3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1" y="1573876"/>
            <a:ext cx="5382489" cy="491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7810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1035D-B054-4B3D-950B-C1969CC9E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055" y="166255"/>
            <a:ext cx="11238807" cy="65615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AS" sz="3600" b="1" dirty="0"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en-AS" sz="3600" b="1" dirty="0">
                <a:solidFill>
                  <a:srgbClr val="000000"/>
                </a:solidFill>
                <a:effectLst/>
                <a:latin typeface="PMingLiU" panose="02020500000000000000" pitchFamily="18" charset="-12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主藉著聖靈與門徒同在</a:t>
            </a:r>
            <a:endParaRPr lang="en-AS" sz="3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約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14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16-17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 要 求 父 、 父 就 另 外 賜 給 你 們 一 位 保 惠 師 、  叫 他 永 遠 </a:t>
            </a:r>
            <a:r>
              <a:rPr lang="zh-TW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與 你 們 同 在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就 是 </a:t>
            </a:r>
            <a:r>
              <a:rPr lang="zh-TW" altLang="en-US" sz="36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真 理 的 聖 靈 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、 乃 世 人 不 能 接 受 的 ． 因 為 不 見 他 、 也 不 認 識 他 ． 你 們 卻 認 識 他 ． 因 他 常 與 你 們 同 在 、 也 要 在 你 們 裡 面 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r>
              <a:rPr 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John14:16-17-And I will pray the Father, and he shall give you another Comforter, that he may abide with you for ever; Even the </a:t>
            </a:r>
            <a:r>
              <a:rPr lang="en-US" sz="3200" b="1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Spirit of truth</a:t>
            </a:r>
            <a:r>
              <a:rPr 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; whom the world cannot receive, because it </a:t>
            </a:r>
            <a:r>
              <a:rPr lang="en-US" sz="3200" b="1" i="0" dirty="0" err="1">
                <a:solidFill>
                  <a:schemeClr val="accent4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seeth</a:t>
            </a:r>
            <a:r>
              <a:rPr 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 him not, neither </a:t>
            </a:r>
            <a:r>
              <a:rPr lang="en-US" sz="3200" b="1" i="0" dirty="0" err="1">
                <a:solidFill>
                  <a:schemeClr val="accent4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knoweth</a:t>
            </a:r>
            <a:r>
              <a:rPr 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 him: but ye know him; for he dwelleth with you, and shall be in you.</a:t>
            </a:r>
            <a:endParaRPr lang="en-AS" sz="32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b="0" i="0" dirty="0">
              <a:solidFill>
                <a:schemeClr val="accent4">
                  <a:lumMod val="50000"/>
                </a:schemeClr>
              </a:solidFill>
              <a:effectLst/>
              <a:latin typeface="verdana" panose="020B0604030504040204" pitchFamily="34" charset="0"/>
            </a:endParaRPr>
          </a:p>
          <a:p>
            <a:pPr marL="0" indent="0">
              <a:buNone/>
            </a:pPr>
            <a:endParaRPr lang="en-A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881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C622090-BFB0-4DED-8D55-916D9BDDA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156" y="318249"/>
            <a:ext cx="10515600" cy="647047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3.</a:t>
            </a:r>
            <a:r>
              <a:rPr lang="en-US" sz="3600" dirty="0">
                <a:effectLst/>
                <a:latin typeface="DengXian" panose="02010600030101010101" pitchFamily="2" charset="-122"/>
                <a:ea typeface="PMingLiU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在基督裏得生命</a:t>
            </a:r>
            <a:endParaRPr lang="en-US" altLang="zh-TW" sz="36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約一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2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1-2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-…</a:t>
            </a:r>
            <a:r>
              <a:rPr lang="zh-TW" altLang="en-US" sz="36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在 父 那 裡 我 們 有 一 位 中 保 、 就 是 那 義 者 耶 穌 基 督 ．他 為 我 們 的 罪 作 了 挽 回 祭 ． 不 是 單 為 我 們 的 罪 、 也 是 為 普 天 下 人 的 罪 。</a:t>
            </a:r>
            <a:endParaRPr lang="en-US" altLang="zh-TW" sz="3600" b="1" i="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1 John 2:1-2-…</a:t>
            </a:r>
            <a:r>
              <a:rPr lang="en-US" b="1" i="0" dirty="0">
                <a:solidFill>
                  <a:schemeClr val="accent4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we have a friend and helper with the Father, Jesus Christ, the upright one. And he is the propitiation for our sins: and not for ours only, but also for the sins of the whole world.</a:t>
            </a:r>
            <a:endParaRPr lang="en-AS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643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122AE-7B1F-4684-AC6D-BB856891C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2633"/>
            <a:ext cx="10515600" cy="6328755"/>
          </a:xfrm>
        </p:spPr>
        <p:txBody>
          <a:bodyPr>
            <a:normAutofit/>
          </a:bodyPr>
          <a:lstStyle/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林後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5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18-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是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於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　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神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著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使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和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勸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他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和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好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職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分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賜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給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我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en-US" alt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.</a:t>
            </a:r>
          </a:p>
          <a:p>
            <a:r>
              <a:rPr 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2 Corinthians </a:t>
            </a:r>
            <a:r>
              <a:rPr lang="en-US" altLang="zh-CN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5</a:t>
            </a:r>
            <a:r>
              <a:rPr lang="zh-CN" alt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：</a:t>
            </a:r>
            <a:r>
              <a:rPr lang="en-US" altLang="zh-CN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18-</a:t>
            </a:r>
            <a:r>
              <a:rPr 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And all things are of God, who hath reconciled us to himself by Jesus Christ, and hath </a:t>
            </a:r>
            <a:r>
              <a:rPr lang="en-US" sz="3200" b="1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given to us the ministry of reconciliation;</a:t>
            </a:r>
            <a:endParaRPr lang="en-AS" sz="3200" b="1" dirty="0">
              <a:solidFill>
                <a:srgbClr val="FF0000"/>
              </a:solidFill>
            </a:endParaRPr>
          </a:p>
          <a:p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約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9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4-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趁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著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白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rgbClr val="FF0000"/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日</a:t>
            </a:r>
            <a:r>
              <a:rPr lang="zh-TW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須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那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差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者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的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．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黑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將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到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、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就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沒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有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人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能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作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工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PMingLiU" panose="02020500000000000000" pitchFamily="18" charset="-120"/>
                <a:cs typeface="PMingLiU" panose="02020500000000000000" pitchFamily="18" charset="-120"/>
              </a:rPr>
              <a:t>了</a:t>
            </a:r>
            <a:r>
              <a:rPr lang="zh-TW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。</a:t>
            </a:r>
            <a:endParaRPr lang="en-US" altLang="zh-CN" sz="3600" b="1" dirty="0">
              <a:solidFill>
                <a:schemeClr val="accent4">
                  <a:lumMod val="50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John 9:4-I must work the works of him that sent me, </a:t>
            </a:r>
            <a:r>
              <a:rPr lang="en-US" altLang="zh-CN" sz="32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while it is day</a:t>
            </a:r>
            <a:r>
              <a:rPr lang="en-US" altLang="zh-CN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the night cometh, when no man can work.</a:t>
            </a:r>
          </a:p>
          <a:p>
            <a:pPr marL="0" indent="0">
              <a:buNone/>
            </a:pPr>
            <a:endParaRPr lang="en-AS" dirty="0"/>
          </a:p>
        </p:txBody>
      </p:sp>
    </p:spTree>
    <p:extLst>
      <p:ext uri="{BB962C8B-B14F-4D97-AF65-F5344CB8AC3E}">
        <p14:creationId xmlns:p14="http://schemas.microsoft.com/office/powerpoint/2010/main" val="37286157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742</Words>
  <Application>Microsoft Office PowerPoint</Application>
  <PresentationFormat>Widescreen</PresentationFormat>
  <Paragraphs>29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2" baseType="lpstr">
      <vt:lpstr>等线</vt:lpstr>
      <vt:lpstr>等线</vt:lpstr>
      <vt:lpstr>等线 Light</vt:lpstr>
      <vt:lpstr>Microsoft JhengHei</vt:lpstr>
      <vt:lpstr>新細明體</vt:lpstr>
      <vt:lpstr>新細明體</vt:lpstr>
      <vt:lpstr>Trebuchet</vt:lpstr>
      <vt:lpstr>Arial</vt:lpstr>
      <vt:lpstr>Calibri</vt:lpstr>
      <vt:lpstr>Calibri Light</vt:lpstr>
      <vt:lpstr>Times New Roman</vt:lpstr>
      <vt:lpstr>verdana</vt:lpstr>
      <vt:lpstr>Office Theme</vt:lpstr>
      <vt:lpstr>當喜樂! 這復活的呼召 Rejoice！The resurrection of our calling</vt:lpstr>
      <vt:lpstr>主題經文：約20：10-23</vt:lpstr>
      <vt:lpstr>PowerPoint Presentation</vt:lpstr>
      <vt:lpstr>一. 復活的主向祂的門徒們顯現</vt:lpstr>
      <vt:lpstr>二. 主使門徒的呼召活過來 </vt:lpstr>
      <vt:lpstr>承接使命—&gt; 生命的傳承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SuiYieh</dc:creator>
  <cp:lastModifiedBy>He5778Lord</cp:lastModifiedBy>
  <cp:revision>21</cp:revision>
  <dcterms:created xsi:type="dcterms:W3CDTF">2021-03-31T21:53:48Z</dcterms:created>
  <dcterms:modified xsi:type="dcterms:W3CDTF">2021-04-07T18:31:59Z</dcterms:modified>
</cp:coreProperties>
</file>