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theme/theme6.xml" ContentType="application/vnd.openxmlformats-officedocument.theme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theme/theme7.xml" ContentType="application/vnd.openxmlformats-officedocument.theme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theme/theme8.xml" ContentType="application/vnd.openxmlformats-officedocument.theme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theme/theme9.xml" ContentType="application/vnd.openxmlformats-officedocument.theme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theme/theme10.xml" ContentType="application/vnd.openxmlformats-officedocument.theme+xml"/>
  <Override PartName="/ppt/theme/theme11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4027" r:id="rId1"/>
    <p:sldMasterId id="2147484353" r:id="rId2"/>
    <p:sldMasterId id="2147490223" r:id="rId3"/>
    <p:sldMasterId id="2147493374" r:id="rId4"/>
    <p:sldMasterId id="2147498759" r:id="rId5"/>
    <p:sldMasterId id="2147500310" r:id="rId6"/>
    <p:sldMasterId id="2147500321" r:id="rId7"/>
    <p:sldMasterId id="2147500490" r:id="rId8"/>
    <p:sldMasterId id="2147500501" r:id="rId9"/>
    <p:sldMasterId id="2147501207" r:id="rId10"/>
  </p:sldMasterIdLst>
  <p:notesMasterIdLst>
    <p:notesMasterId r:id="rId26"/>
  </p:notesMasterIdLst>
  <p:sldIdLst>
    <p:sldId id="10795" r:id="rId11"/>
    <p:sldId id="10943" r:id="rId12"/>
    <p:sldId id="10793" r:id="rId13"/>
    <p:sldId id="10929" r:id="rId14"/>
    <p:sldId id="10931" r:id="rId15"/>
    <p:sldId id="10936" r:id="rId16"/>
    <p:sldId id="10911" r:id="rId17"/>
    <p:sldId id="10826" r:id="rId18"/>
    <p:sldId id="10928" r:id="rId19"/>
    <p:sldId id="10927" r:id="rId20"/>
    <p:sldId id="10941" r:id="rId21"/>
    <p:sldId id="10938" r:id="rId22"/>
    <p:sldId id="10930" r:id="rId23"/>
    <p:sldId id="10797" r:id="rId24"/>
    <p:sldId id="10939" r:id="rId25"/>
  </p:sldIdLst>
  <p:sldSz cx="12192000" cy="6858000"/>
  <p:notesSz cx="6858000" cy="9144000"/>
  <p:defaultTextStyle>
    <a:defPPr>
      <a:defRPr lang="en-US"/>
    </a:defPPr>
    <a:lvl1pPr marL="0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5927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1869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67816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3750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79684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35629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191559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47495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CC66"/>
    <a:srgbClr val="FFCC99"/>
    <a:srgbClr val="FFCC00"/>
    <a:srgbClr val="CCFFCC"/>
    <a:srgbClr val="FF66CC"/>
    <a:srgbClr val="FFCCCC"/>
    <a:srgbClr val="FFFF99"/>
    <a:srgbClr val="FF99CC"/>
    <a:srgbClr val="FFCCFF"/>
    <a:srgbClr val="FFFF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26109" autoAdjust="0"/>
    <p:restoredTop sz="93583" autoAdjust="0"/>
  </p:normalViewPr>
  <p:slideViewPr>
    <p:cSldViewPr snapToGrid="0" snapToObjects="1">
      <p:cViewPr varScale="1">
        <p:scale>
          <a:sx n="62" d="100"/>
          <a:sy n="62" d="100"/>
        </p:scale>
        <p:origin x="410" y="28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00" d="100"/>
        <a:sy n="100" d="100"/>
      </p:scale>
      <p:origin x="0" y="-4184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" Target="slides/slide3.xml"/><Relationship Id="rId18" Type="http://schemas.openxmlformats.org/officeDocument/2006/relationships/slide" Target="slides/slide8.xml"/><Relationship Id="rId26" Type="http://schemas.openxmlformats.org/officeDocument/2006/relationships/notesMaster" Target="notesMasters/notesMaster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1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2.xml"/><Relationship Id="rId17" Type="http://schemas.openxmlformats.org/officeDocument/2006/relationships/slide" Target="slides/slide7.xml"/><Relationship Id="rId25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6.xml"/><Relationship Id="rId20" Type="http://schemas.openxmlformats.org/officeDocument/2006/relationships/slide" Target="slides/slide10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1.xml"/><Relationship Id="rId24" Type="http://schemas.openxmlformats.org/officeDocument/2006/relationships/slide" Target="slides/slide14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5.xml"/><Relationship Id="rId23" Type="http://schemas.openxmlformats.org/officeDocument/2006/relationships/slide" Target="slides/slide13.xml"/><Relationship Id="rId28" Type="http://schemas.openxmlformats.org/officeDocument/2006/relationships/viewProps" Target="viewProps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9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4.xml"/><Relationship Id="rId22" Type="http://schemas.openxmlformats.org/officeDocument/2006/relationships/slide" Target="slides/slide12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0294870-B2A4-2E4F-A7E5-A24A431D4403}" type="datetimeFigureOut">
              <a:rPr lang="en-US" smtClean="0"/>
              <a:pPr/>
              <a:t>4/11/2021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B8F3F2-C518-2C43-B62F-5F29B32A962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4871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5927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1869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67816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3750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79684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35629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1559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47495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59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DB8F3F2-C518-2C43-B62F-5F29B32A962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592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4155373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/Relationships>
</file>

<file path=ppt/slideLayouts/_rels/slideLayout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/Relationships>
</file>

<file path=ppt/slideLayouts/_rels/slideLayout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/Relationships>
</file>

<file path=ppt/slideLayouts/_rels/slideLayout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3971" y="1428739"/>
            <a:ext cx="10363200" cy="4286280"/>
          </a:xfrm>
          <a:noFill/>
          <a:ln w="76200"/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none"/>
        </p:style>
        <p:txBody>
          <a:bodyPr lIns="0" tIns="0" rIns="0" bIns="0" anchor="t" anchorCtr="0">
            <a:normAutofit/>
          </a:bodyPr>
          <a:lstStyle>
            <a:lvl1pPr algn="ctr">
              <a:defRPr sz="6600" b="1" cap="none" spc="0">
                <a:ln w="15875">
                  <a:solidFill>
                    <a:srgbClr val="002060"/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38100" dir="18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3969" y="6000775"/>
            <a:ext cx="10382323" cy="752468"/>
          </a:xfrm>
        </p:spPr>
        <p:txBody>
          <a:bodyPr lIns="0" tIns="0" rIns="0" bIns="0">
            <a:noAutofit/>
          </a:bodyPr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  <a:lvl2pPr marL="4559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186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6781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37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7968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3562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155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4749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 dirty="0"/>
          </a:p>
        </p:txBody>
      </p:sp>
      <p:pic>
        <p:nvPicPr>
          <p:cNvPr id="7" name="Picture 6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15"/>
            <a:ext cx="3524232" cy="2411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0139774"/>
      </p:ext>
    </p:extLst>
  </p:cSld>
  <p:clrMapOvr>
    <a:masterClrMapping/>
  </p:clrMapOvr>
  <p:transition>
    <p:cover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5709" y="1600202"/>
            <a:ext cx="11715832" cy="5257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pic>
        <p:nvPicPr>
          <p:cNvPr id="7" name="Picture 6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152"/>
            <a:ext cx="1750635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4173036"/>
      </p:ext>
    </p:extLst>
  </p:cSld>
  <p:clrMapOvr>
    <a:masterClrMapping/>
  </p:clrMapOvr>
  <p:transition>
    <p:cover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7216" y="642927"/>
            <a:ext cx="10363200" cy="2286016"/>
          </a:xfrm>
          <a:prstGeom prst="roundRect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anchor="ctr" anchorCtr="0"/>
          <a:lstStyle>
            <a:lvl1pPr algn="ctr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7216" y="5214959"/>
            <a:ext cx="10363200" cy="1285884"/>
          </a:xfrm>
        </p:spPr>
        <p:txBody>
          <a:bodyPr anchor="b">
            <a:normAutofit/>
          </a:bodyPr>
          <a:lstStyle>
            <a:lvl1pPr marL="0" indent="0" algn="ctr">
              <a:buNone/>
              <a:defRPr sz="3200" b="0">
                <a:solidFill>
                  <a:schemeClr val="bg1"/>
                </a:solidFill>
              </a:defRPr>
            </a:lvl1pPr>
            <a:lvl2pPr marL="45592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186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6781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375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7968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3562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19155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4749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pic>
        <p:nvPicPr>
          <p:cNvPr id="8" name="Picture 7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4476879" y="3071855"/>
            <a:ext cx="3027447" cy="20717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0290765"/>
      </p:ext>
    </p:extLst>
  </p:cSld>
  <p:clrMapOvr>
    <a:masterClrMapping/>
  </p:clrMapOvr>
  <p:transition>
    <p:cover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90460" y="1600202"/>
            <a:ext cx="5619789" cy="5257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4" y="1600202"/>
            <a:ext cx="5803941" cy="5257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pic>
        <p:nvPicPr>
          <p:cNvPr id="8" name="Picture 7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152"/>
            <a:ext cx="1750635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513463"/>
      </p:ext>
    </p:extLst>
  </p:cSld>
  <p:clrMapOvr>
    <a:masterClrMapping/>
  </p:clrMapOvr>
  <p:transition>
    <p:cover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71"/>
            <a:ext cx="5386917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5927" indent="0">
              <a:buNone/>
              <a:defRPr sz="2000" b="1"/>
            </a:lvl2pPr>
            <a:lvl3pPr marL="911869" indent="0">
              <a:buNone/>
              <a:defRPr sz="1800" b="1"/>
            </a:lvl3pPr>
            <a:lvl4pPr marL="1367816" indent="0">
              <a:buNone/>
              <a:defRPr sz="1600" b="1"/>
            </a:lvl4pPr>
            <a:lvl5pPr marL="1823750" indent="0">
              <a:buNone/>
              <a:defRPr sz="1600" b="1"/>
            </a:lvl5pPr>
            <a:lvl6pPr marL="2279684" indent="0">
              <a:buNone/>
              <a:defRPr sz="1600" b="1"/>
            </a:lvl6pPr>
            <a:lvl7pPr marL="2735629" indent="0">
              <a:buNone/>
              <a:defRPr sz="1600" b="1"/>
            </a:lvl7pPr>
            <a:lvl8pPr marL="3191559" indent="0">
              <a:buNone/>
              <a:defRPr sz="1600" b="1"/>
            </a:lvl8pPr>
            <a:lvl9pPr marL="3647495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486" y="1535171"/>
            <a:ext cx="5389033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5927" indent="0">
              <a:buNone/>
              <a:defRPr sz="2000" b="1"/>
            </a:lvl2pPr>
            <a:lvl3pPr marL="911869" indent="0">
              <a:buNone/>
              <a:defRPr sz="1800" b="1"/>
            </a:lvl3pPr>
            <a:lvl4pPr marL="1367816" indent="0">
              <a:buNone/>
              <a:defRPr sz="1600" b="1"/>
            </a:lvl4pPr>
            <a:lvl5pPr marL="1823750" indent="0">
              <a:buNone/>
              <a:defRPr sz="1600" b="1"/>
            </a:lvl5pPr>
            <a:lvl6pPr marL="2279684" indent="0">
              <a:buNone/>
              <a:defRPr sz="1600" b="1"/>
            </a:lvl6pPr>
            <a:lvl7pPr marL="2735629" indent="0">
              <a:buNone/>
              <a:defRPr sz="1600" b="1"/>
            </a:lvl7pPr>
            <a:lvl8pPr marL="3191559" indent="0">
              <a:buNone/>
              <a:defRPr sz="1600" b="1"/>
            </a:lvl8pPr>
            <a:lvl9pPr marL="3647495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486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pic>
        <p:nvPicPr>
          <p:cNvPr id="10" name="Picture 9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152"/>
            <a:ext cx="1750635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0934256"/>
      </p:ext>
    </p:extLst>
  </p:cSld>
  <p:clrMapOvr>
    <a:masterClrMapping/>
  </p:clrMapOvr>
  <p:transition>
    <p:cover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pic>
        <p:nvPicPr>
          <p:cNvPr id="6" name="Picture 5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152"/>
            <a:ext cx="1750635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2120906"/>
      </p:ext>
    </p:extLst>
  </p:cSld>
  <p:clrMapOvr>
    <a:masterClrMapping/>
  </p:clrMapOvr>
  <p:transition>
    <p:cover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4385334"/>
      </p:ext>
    </p:extLst>
  </p:cSld>
  <p:clrMapOvr>
    <a:masterClrMapping/>
  </p:clrMapOvr>
  <p:transition>
    <p:cover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00221" y="7"/>
            <a:ext cx="10191779" cy="1357300"/>
          </a:xfrm>
        </p:spPr>
        <p:txBody>
          <a:bodyPr anchor="t" anchorCtr="0"/>
          <a:lstStyle>
            <a:lvl1pPr algn="l">
              <a:defRPr sz="4000" b="1"/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48244" y="1500247"/>
            <a:ext cx="7143757" cy="535782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0465" y="1500184"/>
            <a:ext cx="4667283" cy="5214976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5927" indent="0">
              <a:buNone/>
              <a:defRPr sz="1200"/>
            </a:lvl2pPr>
            <a:lvl3pPr marL="911869" indent="0">
              <a:buNone/>
              <a:defRPr sz="1000"/>
            </a:lvl3pPr>
            <a:lvl4pPr marL="1367816" indent="0">
              <a:buNone/>
              <a:defRPr sz="900"/>
            </a:lvl4pPr>
            <a:lvl5pPr marL="1823750" indent="0">
              <a:buNone/>
              <a:defRPr sz="900"/>
            </a:lvl5pPr>
            <a:lvl6pPr marL="2279684" indent="0">
              <a:buNone/>
              <a:defRPr sz="900"/>
            </a:lvl6pPr>
            <a:lvl7pPr marL="2735629" indent="0">
              <a:buNone/>
              <a:defRPr sz="900"/>
            </a:lvl7pPr>
            <a:lvl8pPr marL="3191559" indent="0">
              <a:buNone/>
              <a:defRPr sz="900"/>
            </a:lvl8pPr>
            <a:lvl9pPr marL="3647495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pic>
        <p:nvPicPr>
          <p:cNvPr id="8" name="Picture 7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152"/>
            <a:ext cx="1750635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1314512"/>
      </p:ext>
    </p:extLst>
  </p:cSld>
  <p:clrMapOvr>
    <a:masterClrMapping/>
  </p:clrMapOvr>
  <p:transition>
    <p:cover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5712" y="5505578"/>
            <a:ext cx="11620581" cy="446027"/>
          </a:xfrm>
        </p:spPr>
        <p:txBody>
          <a:bodyPr anchor="b"/>
          <a:lstStyle>
            <a:lvl1pPr algn="r">
              <a:defRPr sz="2400" b="1"/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571725" y="142854"/>
            <a:ext cx="9429816" cy="5286412"/>
          </a:xfrm>
        </p:spPr>
        <p:txBody>
          <a:bodyPr/>
          <a:lstStyle>
            <a:lvl1pPr marL="0" indent="0">
              <a:buNone/>
              <a:defRPr sz="3200"/>
            </a:lvl1pPr>
            <a:lvl2pPr marL="455927" indent="0">
              <a:buNone/>
              <a:defRPr sz="2800"/>
            </a:lvl2pPr>
            <a:lvl3pPr marL="911869" indent="0">
              <a:buNone/>
              <a:defRPr sz="2400"/>
            </a:lvl3pPr>
            <a:lvl4pPr marL="1367816" indent="0">
              <a:buNone/>
              <a:defRPr sz="2000"/>
            </a:lvl4pPr>
            <a:lvl5pPr marL="1823750" indent="0">
              <a:buNone/>
              <a:defRPr sz="2000"/>
            </a:lvl5pPr>
            <a:lvl6pPr marL="2279684" indent="0">
              <a:buNone/>
              <a:defRPr sz="2000"/>
            </a:lvl6pPr>
            <a:lvl7pPr marL="2735629" indent="0">
              <a:buNone/>
              <a:defRPr sz="2000"/>
            </a:lvl7pPr>
            <a:lvl8pPr marL="3191559" indent="0">
              <a:buNone/>
              <a:defRPr sz="2000"/>
            </a:lvl8pPr>
            <a:lvl9pPr marL="3647495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85712" y="6072324"/>
            <a:ext cx="11620581" cy="633431"/>
          </a:xfrm>
        </p:spPr>
        <p:txBody>
          <a:bodyPr>
            <a:normAutofit/>
          </a:bodyPr>
          <a:lstStyle>
            <a:lvl1pPr marL="0" indent="0" algn="r">
              <a:buNone/>
              <a:defRPr sz="2000"/>
            </a:lvl1pPr>
            <a:lvl2pPr marL="455927" indent="0">
              <a:buNone/>
              <a:defRPr sz="1200"/>
            </a:lvl2pPr>
            <a:lvl3pPr marL="911869" indent="0">
              <a:buNone/>
              <a:defRPr sz="1000"/>
            </a:lvl3pPr>
            <a:lvl4pPr marL="1367816" indent="0">
              <a:buNone/>
              <a:defRPr sz="900"/>
            </a:lvl4pPr>
            <a:lvl5pPr marL="1823750" indent="0">
              <a:buNone/>
              <a:defRPr sz="900"/>
            </a:lvl5pPr>
            <a:lvl6pPr marL="2279684" indent="0">
              <a:buNone/>
              <a:defRPr sz="900"/>
            </a:lvl6pPr>
            <a:lvl7pPr marL="2735629" indent="0">
              <a:buNone/>
              <a:defRPr sz="900"/>
            </a:lvl7pPr>
            <a:lvl8pPr marL="3191559" indent="0">
              <a:buNone/>
              <a:defRPr sz="900"/>
            </a:lvl8pPr>
            <a:lvl9pPr marL="3647495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pic>
        <p:nvPicPr>
          <p:cNvPr id="8" name="Picture 7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152"/>
            <a:ext cx="1750635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5305479"/>
      </p:ext>
    </p:extLst>
  </p:cSld>
  <p:clrMapOvr>
    <a:masterClrMapping/>
  </p:clrMapOvr>
  <p:transition>
    <p:cover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3" y="6356503"/>
            <a:ext cx="2844800" cy="365125"/>
          </a:xfrm>
          <a:prstGeom prst="rect">
            <a:avLst/>
          </a:prstGeom>
        </p:spPr>
        <p:txBody>
          <a:bodyPr lIns="91182" tIns="45595" rIns="91182" bIns="45595"/>
          <a:lstStyle/>
          <a:p>
            <a:pPr defTabSz="911869"/>
            <a:fld id="{63803C67-FA4A-40E6-AF61-34AA9B3F4B33}" type="datetimeFigureOut">
              <a:rPr lang="en-US" smtClean="0">
                <a:solidFill>
                  <a:prstClr val="black"/>
                </a:solidFill>
              </a:rPr>
              <a:pPr defTabSz="911869"/>
              <a:t>4/11/2021</a:t>
            </a:fld>
            <a:endParaRPr lang="en-GB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1" y="6356503"/>
            <a:ext cx="3860800" cy="365125"/>
          </a:xfrm>
          <a:prstGeom prst="rect">
            <a:avLst/>
          </a:prstGeom>
        </p:spPr>
        <p:txBody>
          <a:bodyPr lIns="91182" tIns="45595" rIns="91182" bIns="45595"/>
          <a:lstStyle/>
          <a:p>
            <a:pPr defTabSz="911869"/>
            <a:endParaRPr lang="en-GB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7600" y="6356503"/>
            <a:ext cx="2844800" cy="365125"/>
          </a:xfrm>
          <a:prstGeom prst="rect">
            <a:avLst/>
          </a:prstGeom>
        </p:spPr>
        <p:txBody>
          <a:bodyPr lIns="91182" tIns="45595" rIns="91182" bIns="45595"/>
          <a:lstStyle/>
          <a:p>
            <a:pPr defTabSz="911869"/>
            <a:fld id="{267F94B8-4239-43A4-8CCC-9AEBB00197B7}" type="slidenum">
              <a:rPr lang="en-GB" smtClean="0">
                <a:solidFill>
                  <a:prstClr val="black"/>
                </a:solidFill>
              </a:rPr>
              <a:pPr defTabSz="911869"/>
              <a:t>‹#›</a:t>
            </a:fld>
            <a:endParaRPr lang="en-GB">
              <a:solidFill>
                <a:prstClr val="black"/>
              </a:solidFill>
            </a:endParaRPr>
          </a:p>
        </p:txBody>
      </p:sp>
      <p:pic>
        <p:nvPicPr>
          <p:cNvPr id="7" name="Picture 6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152"/>
            <a:ext cx="1750635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5511937"/>
      </p:ext>
    </p:extLst>
  </p:cSld>
  <p:clrMapOvr>
    <a:masterClrMapping/>
  </p:clrMapOvr>
  <p:transition>
    <p:cover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1" y="274791"/>
            <a:ext cx="27432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791"/>
            <a:ext cx="80264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3" y="6356503"/>
            <a:ext cx="2844800" cy="365125"/>
          </a:xfrm>
          <a:prstGeom prst="rect">
            <a:avLst/>
          </a:prstGeom>
        </p:spPr>
        <p:txBody>
          <a:bodyPr lIns="91182" tIns="45595" rIns="91182" bIns="45595"/>
          <a:lstStyle/>
          <a:p>
            <a:pPr defTabSz="911869"/>
            <a:fld id="{63803C67-FA4A-40E6-AF61-34AA9B3F4B33}" type="datetimeFigureOut">
              <a:rPr lang="en-US" smtClean="0">
                <a:solidFill>
                  <a:prstClr val="black"/>
                </a:solidFill>
              </a:rPr>
              <a:pPr defTabSz="911869"/>
              <a:t>4/11/2021</a:t>
            </a:fld>
            <a:endParaRPr lang="en-GB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1" y="6356503"/>
            <a:ext cx="3860800" cy="365125"/>
          </a:xfrm>
          <a:prstGeom prst="rect">
            <a:avLst/>
          </a:prstGeom>
        </p:spPr>
        <p:txBody>
          <a:bodyPr lIns="91182" tIns="45595" rIns="91182" bIns="45595"/>
          <a:lstStyle/>
          <a:p>
            <a:pPr defTabSz="911869"/>
            <a:endParaRPr lang="en-GB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7600" y="6356503"/>
            <a:ext cx="2844800" cy="365125"/>
          </a:xfrm>
          <a:prstGeom prst="rect">
            <a:avLst/>
          </a:prstGeom>
        </p:spPr>
        <p:txBody>
          <a:bodyPr lIns="91182" tIns="45595" rIns="91182" bIns="45595"/>
          <a:lstStyle/>
          <a:p>
            <a:pPr defTabSz="911869"/>
            <a:fld id="{267F94B8-4239-43A4-8CCC-9AEBB00197B7}" type="slidenum">
              <a:rPr lang="en-GB" smtClean="0">
                <a:solidFill>
                  <a:prstClr val="black"/>
                </a:solidFill>
              </a:rPr>
              <a:pPr defTabSz="911869"/>
              <a:t>‹#›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5899779"/>
      </p:ext>
    </p:extLst>
  </p:cSld>
  <p:clrMapOvr>
    <a:masterClrMapping/>
  </p:clrMapOvr>
  <p:transition>
    <p:cover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演示模板底稿1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68" y="0"/>
            <a:ext cx="12187767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1" name="Rectangle 3"/>
          <p:cNvSpPr>
            <a:spLocks noGrp="1" noChangeArrowheads="1"/>
          </p:cNvSpPr>
          <p:nvPr>
            <p:ph type="ctrTitle"/>
          </p:nvPr>
        </p:nvSpPr>
        <p:spPr>
          <a:xfrm>
            <a:off x="2125" y="4194287"/>
            <a:ext cx="8024283" cy="1470025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zh-CN" altLang="zh-TW" noProof="0" smtClean="0"/>
              <a:t>单击此处编辑母版标题样式</a:t>
            </a:r>
          </a:p>
        </p:txBody>
      </p:sp>
      <p:sp>
        <p:nvSpPr>
          <p:cNvPr id="2052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2125" y="3617956"/>
            <a:ext cx="8024283" cy="576263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zh-CN" altLang="zh-TW" noProof="0" smtClean="0"/>
              <a:t>单击此处编辑母版副标题样式</a:t>
            </a:r>
          </a:p>
        </p:txBody>
      </p:sp>
      <p:sp>
        <p:nvSpPr>
          <p:cNvPr id="2053" name="Rectangle 5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 sz="1400">
                <a:latin typeface="+mn-lt"/>
                <a:ea typeface="宋体" pitchFamily="2" charset="-122"/>
              </a:defRPr>
            </a:lvl1pPr>
          </a:lstStyle>
          <a:p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2054" name="Rectangle 6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 sz="1400">
                <a:latin typeface="+mn-lt"/>
                <a:ea typeface="宋体" pitchFamily="2" charset="-122"/>
              </a:defRPr>
            </a:lvl1pPr>
          </a:lstStyle>
          <a:p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2055" name="Rectangle 7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 sz="1400">
                <a:latin typeface="+mn-lt"/>
                <a:ea typeface="宋体" pitchFamily="2" charset="-122"/>
              </a:defRPr>
            </a:lvl1pPr>
          </a:lstStyle>
          <a:p>
            <a:fld id="{3CCE4AA7-0BF4-4184-80B7-43E5306E3620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039788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C1C42F2-386E-47EC-8D67-EBB88FE8D53D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575583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14"/>
            <a:ext cx="10363200" cy="136207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91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6090" indent="0">
              <a:buNone/>
              <a:defRPr sz="1800"/>
            </a:lvl2pPr>
            <a:lvl3pPr marL="912197" indent="0">
              <a:buNone/>
              <a:defRPr sz="1600"/>
            </a:lvl3pPr>
            <a:lvl4pPr marL="1368305" indent="0">
              <a:buNone/>
              <a:defRPr sz="1400"/>
            </a:lvl4pPr>
            <a:lvl5pPr marL="1824404" indent="0">
              <a:buNone/>
              <a:defRPr sz="1400"/>
            </a:lvl5pPr>
            <a:lvl6pPr marL="2280499" indent="0">
              <a:buNone/>
              <a:defRPr sz="1400"/>
            </a:lvl6pPr>
            <a:lvl7pPr marL="2736608" indent="0">
              <a:buNone/>
              <a:defRPr sz="1400"/>
            </a:lvl7pPr>
            <a:lvl8pPr marL="3192703" indent="0">
              <a:buNone/>
              <a:defRPr sz="1400"/>
            </a:lvl8pPr>
            <a:lvl9pPr marL="3648802" indent="0">
              <a:buNone/>
              <a:defRPr sz="14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9CD3F46-67D1-4282-BE98-BB772342B76B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253763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4900" y="1990783"/>
            <a:ext cx="4938184" cy="40306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46399" y="1990783"/>
            <a:ext cx="4940300" cy="40306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DCF2E72-BCBF-42AD-9F76-4621A61E3F98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434454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71"/>
            <a:ext cx="5386917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6090" indent="0">
              <a:buNone/>
              <a:defRPr sz="2000" b="1"/>
            </a:lvl2pPr>
            <a:lvl3pPr marL="912197" indent="0">
              <a:buNone/>
              <a:defRPr sz="1800" b="1"/>
            </a:lvl3pPr>
            <a:lvl4pPr marL="1368305" indent="0">
              <a:buNone/>
              <a:defRPr sz="1600" b="1"/>
            </a:lvl4pPr>
            <a:lvl5pPr marL="1824404" indent="0">
              <a:buNone/>
              <a:defRPr sz="1600" b="1"/>
            </a:lvl5pPr>
            <a:lvl6pPr marL="2280499" indent="0">
              <a:buNone/>
              <a:defRPr sz="1600" b="1"/>
            </a:lvl6pPr>
            <a:lvl7pPr marL="2736608" indent="0">
              <a:buNone/>
              <a:defRPr sz="1600" b="1"/>
            </a:lvl7pPr>
            <a:lvl8pPr marL="3192703" indent="0">
              <a:buNone/>
              <a:defRPr sz="1600" b="1"/>
            </a:lvl8pPr>
            <a:lvl9pPr marL="3648802" indent="0">
              <a:buNone/>
              <a:defRPr sz="1600" b="1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486" y="1535171"/>
            <a:ext cx="5389033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6090" indent="0">
              <a:buNone/>
              <a:defRPr sz="2000" b="1"/>
            </a:lvl2pPr>
            <a:lvl3pPr marL="912197" indent="0">
              <a:buNone/>
              <a:defRPr sz="1800" b="1"/>
            </a:lvl3pPr>
            <a:lvl4pPr marL="1368305" indent="0">
              <a:buNone/>
              <a:defRPr sz="1600" b="1"/>
            </a:lvl4pPr>
            <a:lvl5pPr marL="1824404" indent="0">
              <a:buNone/>
              <a:defRPr sz="1600" b="1"/>
            </a:lvl5pPr>
            <a:lvl6pPr marL="2280499" indent="0">
              <a:buNone/>
              <a:defRPr sz="1600" b="1"/>
            </a:lvl6pPr>
            <a:lvl7pPr marL="2736608" indent="0">
              <a:buNone/>
              <a:defRPr sz="1600" b="1"/>
            </a:lvl7pPr>
            <a:lvl8pPr marL="3192703" indent="0">
              <a:buNone/>
              <a:defRPr sz="1600" b="1"/>
            </a:lvl8pPr>
            <a:lvl9pPr marL="3648802" indent="0">
              <a:buNone/>
              <a:defRPr sz="1600" b="1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486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C85A04B-74BC-4B50-81BB-66EEDEF73B58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03824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4EBC12E-46FF-4475-AD10-0AB2E0DBD6D1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215622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06A8F46-0E24-43DA-9B2B-5BCE42E48ACC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857742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75" y="273192"/>
            <a:ext cx="4011084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7" y="273209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75" y="1435162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6090" indent="0">
              <a:buNone/>
              <a:defRPr sz="1200"/>
            </a:lvl2pPr>
            <a:lvl3pPr marL="912197" indent="0">
              <a:buNone/>
              <a:defRPr sz="1000"/>
            </a:lvl3pPr>
            <a:lvl4pPr marL="1368305" indent="0">
              <a:buNone/>
              <a:defRPr sz="900"/>
            </a:lvl4pPr>
            <a:lvl5pPr marL="1824404" indent="0">
              <a:buNone/>
              <a:defRPr sz="900"/>
            </a:lvl5pPr>
            <a:lvl6pPr marL="2280499" indent="0">
              <a:buNone/>
              <a:defRPr sz="900"/>
            </a:lvl6pPr>
            <a:lvl7pPr marL="2736608" indent="0">
              <a:buNone/>
              <a:defRPr sz="900"/>
            </a:lvl7pPr>
            <a:lvl8pPr marL="3192703" indent="0">
              <a:buNone/>
              <a:defRPr sz="900"/>
            </a:lvl8pPr>
            <a:lvl9pPr marL="3648802" indent="0">
              <a:buNone/>
              <a:defRPr sz="9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089D3F6-FE65-4EC3-90F1-472E520671C4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103058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6"/>
            <a:ext cx="7315200" cy="56674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83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6090" indent="0">
              <a:buNone/>
              <a:defRPr sz="2800"/>
            </a:lvl2pPr>
            <a:lvl3pPr marL="912197" indent="0">
              <a:buNone/>
              <a:defRPr sz="2400"/>
            </a:lvl3pPr>
            <a:lvl4pPr marL="1368305" indent="0">
              <a:buNone/>
              <a:defRPr sz="2000"/>
            </a:lvl4pPr>
            <a:lvl5pPr marL="1824404" indent="0">
              <a:buNone/>
              <a:defRPr sz="2000"/>
            </a:lvl5pPr>
            <a:lvl6pPr marL="2280499" indent="0">
              <a:buNone/>
              <a:defRPr sz="2000"/>
            </a:lvl6pPr>
            <a:lvl7pPr marL="2736608" indent="0">
              <a:buNone/>
              <a:defRPr sz="2000"/>
            </a:lvl7pPr>
            <a:lvl8pPr marL="3192703" indent="0">
              <a:buNone/>
              <a:defRPr sz="2000"/>
            </a:lvl8pPr>
            <a:lvl9pPr marL="3648802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461"/>
            <a:ext cx="73152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6090" indent="0">
              <a:buNone/>
              <a:defRPr sz="1200"/>
            </a:lvl2pPr>
            <a:lvl3pPr marL="912197" indent="0">
              <a:buNone/>
              <a:defRPr sz="1000"/>
            </a:lvl3pPr>
            <a:lvl4pPr marL="1368305" indent="0">
              <a:buNone/>
              <a:defRPr sz="900"/>
            </a:lvl4pPr>
            <a:lvl5pPr marL="1824404" indent="0">
              <a:buNone/>
              <a:defRPr sz="900"/>
            </a:lvl5pPr>
            <a:lvl6pPr marL="2280499" indent="0">
              <a:buNone/>
              <a:defRPr sz="900"/>
            </a:lvl6pPr>
            <a:lvl7pPr marL="2736608" indent="0">
              <a:buNone/>
              <a:defRPr sz="900"/>
            </a:lvl7pPr>
            <a:lvl8pPr marL="3192703" indent="0">
              <a:buNone/>
              <a:defRPr sz="900"/>
            </a:lvl8pPr>
            <a:lvl9pPr marL="3648802" indent="0">
              <a:buNone/>
              <a:defRPr sz="9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8085FCA-925C-412D-8C34-74B182EC545D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248947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3780197-DDCF-4036-8395-5477419F250E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824098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67876" y="846219"/>
            <a:ext cx="2518833" cy="5175251"/>
          </a:xfrm>
        </p:spPr>
        <p:txBody>
          <a:bodyPr vert="eaVert"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04901" y="846219"/>
            <a:ext cx="7359651" cy="5175251"/>
          </a:xfrm>
        </p:spPr>
        <p:txBody>
          <a:bodyPr vert="eaVert"/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C358B49-B869-4C94-864F-3236A879F222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194986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914400" y="2130509"/>
            <a:ext cx="10363200" cy="1470025"/>
          </a:xfrm>
          <a:prstGeom prst="rect">
            <a:avLst/>
          </a:prstGeom>
        </p:spPr>
        <p:txBody>
          <a:bodyPr lIns="91326" tIns="45664" rIns="91326" bIns="45664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  <a:prstGeom prst="rect">
            <a:avLst/>
          </a:prstGeom>
        </p:spPr>
        <p:txBody>
          <a:bodyPr lIns="91326" tIns="45664" rIns="91326" bIns="45664"/>
          <a:lstStyle>
            <a:lvl1pPr marL="0" indent="0" algn="ctr">
              <a:buNone/>
              <a:defRPr/>
            </a:lvl1pPr>
            <a:lvl2pPr marL="456633" indent="0" algn="ctr">
              <a:buNone/>
              <a:defRPr/>
            </a:lvl2pPr>
            <a:lvl3pPr marL="913274" indent="0" algn="ctr">
              <a:buNone/>
              <a:defRPr/>
            </a:lvl3pPr>
            <a:lvl4pPr marL="1369920" indent="0" algn="ctr">
              <a:buNone/>
              <a:defRPr/>
            </a:lvl4pPr>
            <a:lvl5pPr marL="1826557" indent="0" algn="ctr">
              <a:buNone/>
              <a:defRPr/>
            </a:lvl5pPr>
            <a:lvl6pPr marL="2283192" indent="0" algn="ctr">
              <a:buNone/>
              <a:defRPr/>
            </a:lvl6pPr>
            <a:lvl7pPr marL="2739836" indent="0" algn="ctr">
              <a:buNone/>
              <a:defRPr/>
            </a:lvl7pPr>
            <a:lvl8pPr marL="3196470" indent="0" algn="ctr">
              <a:buNone/>
              <a:defRPr/>
            </a:lvl8pPr>
            <a:lvl9pPr marL="3653112" indent="0" algn="ctr">
              <a:buNone/>
              <a:defRPr/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4226226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 lIns="91326" tIns="45664" rIns="91326" bIns="45664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609600" y="1600255"/>
            <a:ext cx="10972800" cy="4525963"/>
          </a:xfrm>
          <a:prstGeom prst="rect">
            <a:avLst/>
          </a:prstGeom>
        </p:spPr>
        <p:txBody>
          <a:bodyPr lIns="91326" tIns="45664" rIns="91326" bIns="45664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40740749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963084" y="4407008"/>
            <a:ext cx="10363200" cy="1362075"/>
          </a:xfrm>
          <a:prstGeom prst="rect">
            <a:avLst/>
          </a:prstGeom>
        </p:spPr>
        <p:txBody>
          <a:bodyPr lIns="91326" tIns="45664" rIns="91326" bIns="45664"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963084" y="2906761"/>
            <a:ext cx="10363200" cy="1500187"/>
          </a:xfrm>
          <a:prstGeom prst="rect">
            <a:avLst/>
          </a:prstGeom>
        </p:spPr>
        <p:txBody>
          <a:bodyPr lIns="91326" tIns="45664" rIns="91326" bIns="45664" anchor="b"/>
          <a:lstStyle>
            <a:lvl1pPr marL="0" indent="0">
              <a:buNone/>
              <a:defRPr sz="2000"/>
            </a:lvl1pPr>
            <a:lvl2pPr marL="456633" indent="0">
              <a:buNone/>
              <a:defRPr sz="1800"/>
            </a:lvl2pPr>
            <a:lvl3pPr marL="913274" indent="0">
              <a:buNone/>
              <a:defRPr sz="1600"/>
            </a:lvl3pPr>
            <a:lvl4pPr marL="1369920" indent="0">
              <a:buNone/>
              <a:defRPr sz="1400"/>
            </a:lvl4pPr>
            <a:lvl5pPr marL="1826557" indent="0">
              <a:buNone/>
              <a:defRPr sz="1400"/>
            </a:lvl5pPr>
            <a:lvl6pPr marL="2283192" indent="0">
              <a:buNone/>
              <a:defRPr sz="1400"/>
            </a:lvl6pPr>
            <a:lvl7pPr marL="2739836" indent="0">
              <a:buNone/>
              <a:defRPr sz="1400"/>
            </a:lvl7pPr>
            <a:lvl8pPr marL="3196470" indent="0">
              <a:buNone/>
              <a:defRPr sz="1400"/>
            </a:lvl8pPr>
            <a:lvl9pPr marL="3653112" indent="0">
              <a:buNone/>
              <a:defRPr sz="14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316203817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 lIns="91326" tIns="45664" rIns="91326" bIns="45664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609600" y="1600255"/>
            <a:ext cx="5384800" cy="4525963"/>
          </a:xfrm>
          <a:prstGeom prst="rect">
            <a:avLst/>
          </a:prstGeom>
        </p:spPr>
        <p:txBody>
          <a:bodyPr lIns="91326" tIns="45664" rIns="91326" bIns="45664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97600" y="1600255"/>
            <a:ext cx="5384800" cy="4525963"/>
          </a:xfrm>
          <a:prstGeom prst="rect">
            <a:avLst/>
          </a:prstGeom>
        </p:spPr>
        <p:txBody>
          <a:bodyPr lIns="91326" tIns="45664" rIns="91326" bIns="45664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2112612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 lIns="91326" tIns="45664" rIns="91326" bIns="45664"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609600" y="1535147"/>
            <a:ext cx="5386917" cy="639763"/>
          </a:xfrm>
          <a:prstGeom prst="rect">
            <a:avLst/>
          </a:prstGeom>
        </p:spPr>
        <p:txBody>
          <a:bodyPr lIns="91326" tIns="45664" rIns="91326" bIns="45664" anchor="b"/>
          <a:lstStyle>
            <a:lvl1pPr marL="0" indent="0">
              <a:buNone/>
              <a:defRPr sz="2400" b="1"/>
            </a:lvl1pPr>
            <a:lvl2pPr marL="456633" indent="0">
              <a:buNone/>
              <a:defRPr sz="2000" b="1"/>
            </a:lvl2pPr>
            <a:lvl3pPr marL="913274" indent="0">
              <a:buNone/>
              <a:defRPr sz="1800" b="1"/>
            </a:lvl3pPr>
            <a:lvl4pPr marL="1369920" indent="0">
              <a:buNone/>
              <a:defRPr sz="1600" b="1"/>
            </a:lvl4pPr>
            <a:lvl5pPr marL="1826557" indent="0">
              <a:buNone/>
              <a:defRPr sz="1600" b="1"/>
            </a:lvl5pPr>
            <a:lvl6pPr marL="2283192" indent="0">
              <a:buNone/>
              <a:defRPr sz="1600" b="1"/>
            </a:lvl6pPr>
            <a:lvl7pPr marL="2739836" indent="0">
              <a:buNone/>
              <a:defRPr sz="1600" b="1"/>
            </a:lvl7pPr>
            <a:lvl8pPr marL="3196470" indent="0">
              <a:buNone/>
              <a:defRPr sz="1600" b="1"/>
            </a:lvl8pPr>
            <a:lvl9pPr marL="3653112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  <a:prstGeom prst="rect">
            <a:avLst/>
          </a:prstGeom>
        </p:spPr>
        <p:txBody>
          <a:bodyPr lIns="91326" tIns="45664" rIns="91326" bIns="45664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93449" y="1535147"/>
            <a:ext cx="5389033" cy="639763"/>
          </a:xfrm>
          <a:prstGeom prst="rect">
            <a:avLst/>
          </a:prstGeom>
        </p:spPr>
        <p:txBody>
          <a:bodyPr lIns="91326" tIns="45664" rIns="91326" bIns="45664" anchor="b"/>
          <a:lstStyle>
            <a:lvl1pPr marL="0" indent="0">
              <a:buNone/>
              <a:defRPr sz="2400" b="1"/>
            </a:lvl1pPr>
            <a:lvl2pPr marL="456633" indent="0">
              <a:buNone/>
              <a:defRPr sz="2000" b="1"/>
            </a:lvl2pPr>
            <a:lvl3pPr marL="913274" indent="0">
              <a:buNone/>
              <a:defRPr sz="1800" b="1"/>
            </a:lvl3pPr>
            <a:lvl4pPr marL="1369920" indent="0">
              <a:buNone/>
              <a:defRPr sz="1600" b="1"/>
            </a:lvl4pPr>
            <a:lvl5pPr marL="1826557" indent="0">
              <a:buNone/>
              <a:defRPr sz="1600" b="1"/>
            </a:lvl5pPr>
            <a:lvl6pPr marL="2283192" indent="0">
              <a:buNone/>
              <a:defRPr sz="1600" b="1"/>
            </a:lvl6pPr>
            <a:lvl7pPr marL="2739836" indent="0">
              <a:buNone/>
              <a:defRPr sz="1600" b="1"/>
            </a:lvl7pPr>
            <a:lvl8pPr marL="3196470" indent="0">
              <a:buNone/>
              <a:defRPr sz="1600" b="1"/>
            </a:lvl8pPr>
            <a:lvl9pPr marL="3653112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93449" y="2174875"/>
            <a:ext cx="5389033" cy="3951288"/>
          </a:xfrm>
          <a:prstGeom prst="rect">
            <a:avLst/>
          </a:prstGeom>
        </p:spPr>
        <p:txBody>
          <a:bodyPr lIns="91326" tIns="45664" rIns="91326" bIns="45664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00330185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 lIns="91326" tIns="45664" rIns="91326" bIns="45664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2487094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8449833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43" y="273108"/>
            <a:ext cx="4011084" cy="1162051"/>
          </a:xfrm>
          <a:prstGeom prst="rect">
            <a:avLst/>
          </a:prstGeom>
        </p:spPr>
        <p:txBody>
          <a:bodyPr lIns="91326" tIns="45664" rIns="91326" bIns="45664"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766733" y="273159"/>
            <a:ext cx="6815667" cy="5853113"/>
          </a:xfrm>
          <a:prstGeom prst="rect">
            <a:avLst/>
          </a:prstGeom>
        </p:spPr>
        <p:txBody>
          <a:bodyPr lIns="91326" tIns="45664" rIns="91326" bIns="45664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609643" y="1435133"/>
            <a:ext cx="4011084" cy="4691063"/>
          </a:xfrm>
          <a:prstGeom prst="rect">
            <a:avLst/>
          </a:prstGeom>
        </p:spPr>
        <p:txBody>
          <a:bodyPr lIns="91326" tIns="45664" rIns="91326" bIns="45664"/>
          <a:lstStyle>
            <a:lvl1pPr marL="0" indent="0">
              <a:buNone/>
              <a:defRPr sz="1400"/>
            </a:lvl1pPr>
            <a:lvl2pPr marL="456633" indent="0">
              <a:buNone/>
              <a:defRPr sz="1200"/>
            </a:lvl2pPr>
            <a:lvl3pPr marL="913274" indent="0">
              <a:buNone/>
              <a:defRPr sz="1000"/>
            </a:lvl3pPr>
            <a:lvl4pPr marL="1369920" indent="0">
              <a:buNone/>
              <a:defRPr sz="900"/>
            </a:lvl4pPr>
            <a:lvl5pPr marL="1826557" indent="0">
              <a:buNone/>
              <a:defRPr sz="900"/>
            </a:lvl5pPr>
            <a:lvl6pPr marL="2283192" indent="0">
              <a:buNone/>
              <a:defRPr sz="900"/>
            </a:lvl6pPr>
            <a:lvl7pPr marL="2739836" indent="0">
              <a:buNone/>
              <a:defRPr sz="900"/>
            </a:lvl7pPr>
            <a:lvl8pPr marL="3196470" indent="0">
              <a:buNone/>
              <a:defRPr sz="900"/>
            </a:lvl8pPr>
            <a:lvl9pPr marL="3653112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44428727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389717" y="4800660"/>
            <a:ext cx="7315200" cy="566739"/>
          </a:xfrm>
          <a:prstGeom prst="rect">
            <a:avLst/>
          </a:prstGeom>
        </p:spPr>
        <p:txBody>
          <a:bodyPr lIns="91326" tIns="45664" rIns="91326" bIns="45664"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2389717" y="612783"/>
            <a:ext cx="7315200" cy="4114800"/>
          </a:xfrm>
          <a:prstGeom prst="rect">
            <a:avLst/>
          </a:prstGeom>
        </p:spPr>
        <p:txBody>
          <a:bodyPr lIns="91326" tIns="45664" rIns="91326" bIns="45664"/>
          <a:lstStyle>
            <a:lvl1pPr marL="0" indent="0">
              <a:buNone/>
              <a:defRPr sz="3200"/>
            </a:lvl1pPr>
            <a:lvl2pPr marL="456633" indent="0">
              <a:buNone/>
              <a:defRPr sz="2800"/>
            </a:lvl2pPr>
            <a:lvl3pPr marL="913274" indent="0">
              <a:buNone/>
              <a:defRPr sz="2400"/>
            </a:lvl3pPr>
            <a:lvl4pPr marL="1369920" indent="0">
              <a:buNone/>
              <a:defRPr sz="2000"/>
            </a:lvl4pPr>
            <a:lvl5pPr marL="1826557" indent="0">
              <a:buNone/>
              <a:defRPr sz="2000"/>
            </a:lvl5pPr>
            <a:lvl6pPr marL="2283192" indent="0">
              <a:buNone/>
              <a:defRPr sz="2000"/>
            </a:lvl6pPr>
            <a:lvl7pPr marL="2739836" indent="0">
              <a:buNone/>
              <a:defRPr sz="2000"/>
            </a:lvl7pPr>
            <a:lvl8pPr marL="3196470" indent="0">
              <a:buNone/>
              <a:defRPr sz="2000"/>
            </a:lvl8pPr>
            <a:lvl9pPr marL="3653112" indent="0">
              <a:buNone/>
              <a:defRPr sz="2000"/>
            </a:lvl9pPr>
          </a:lstStyle>
          <a:p>
            <a:pPr lvl="0"/>
            <a:endParaRPr lang="zh-TW" altLang="en-US" noProof="0" smtClean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2389717" y="5367378"/>
            <a:ext cx="7315200" cy="804863"/>
          </a:xfrm>
          <a:prstGeom prst="rect">
            <a:avLst/>
          </a:prstGeom>
        </p:spPr>
        <p:txBody>
          <a:bodyPr lIns="91326" tIns="45664" rIns="91326" bIns="45664"/>
          <a:lstStyle>
            <a:lvl1pPr marL="0" indent="0">
              <a:buNone/>
              <a:defRPr sz="1400"/>
            </a:lvl1pPr>
            <a:lvl2pPr marL="456633" indent="0">
              <a:buNone/>
              <a:defRPr sz="1200"/>
            </a:lvl2pPr>
            <a:lvl3pPr marL="913274" indent="0">
              <a:buNone/>
              <a:defRPr sz="1000"/>
            </a:lvl3pPr>
            <a:lvl4pPr marL="1369920" indent="0">
              <a:buNone/>
              <a:defRPr sz="900"/>
            </a:lvl4pPr>
            <a:lvl5pPr marL="1826557" indent="0">
              <a:buNone/>
              <a:defRPr sz="900"/>
            </a:lvl5pPr>
            <a:lvl6pPr marL="2283192" indent="0">
              <a:buNone/>
              <a:defRPr sz="900"/>
            </a:lvl6pPr>
            <a:lvl7pPr marL="2739836" indent="0">
              <a:buNone/>
              <a:defRPr sz="900"/>
            </a:lvl7pPr>
            <a:lvl8pPr marL="3196470" indent="0">
              <a:buNone/>
              <a:defRPr sz="900"/>
            </a:lvl8pPr>
            <a:lvl9pPr marL="3653112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19245002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 lIns="91326" tIns="45664" rIns="91326" bIns="45664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609600" y="1600255"/>
            <a:ext cx="10972800" cy="4525963"/>
          </a:xfrm>
          <a:prstGeom prst="rect">
            <a:avLst/>
          </a:prstGeom>
        </p:spPr>
        <p:txBody>
          <a:bodyPr vert="eaVert" lIns="91326" tIns="45664" rIns="91326" bIns="45664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4519802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839200" y="274746"/>
            <a:ext cx="2743200" cy="5851525"/>
          </a:xfrm>
          <a:prstGeom prst="rect">
            <a:avLst/>
          </a:prstGeom>
        </p:spPr>
        <p:txBody>
          <a:bodyPr vert="eaVert" lIns="91326" tIns="45664" rIns="91326" bIns="45664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609600" y="274746"/>
            <a:ext cx="8026400" cy="5851525"/>
          </a:xfrm>
          <a:prstGeom prst="rect">
            <a:avLst/>
          </a:prstGeom>
        </p:spPr>
        <p:txBody>
          <a:bodyPr vert="eaVert" lIns="91326" tIns="45664" rIns="91326" bIns="45664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285311804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914400" y="2130452"/>
            <a:ext cx="10363200" cy="1470025"/>
          </a:xfrm>
          <a:prstGeom prst="rect">
            <a:avLst/>
          </a:prstGeom>
        </p:spPr>
        <p:txBody>
          <a:bodyPr lIns="91331" tIns="45666" rIns="91331" bIns="45666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  <a:prstGeom prst="rect">
            <a:avLst/>
          </a:prstGeom>
        </p:spPr>
        <p:txBody>
          <a:bodyPr lIns="91331" tIns="45666" rIns="91331" bIns="45666"/>
          <a:lstStyle>
            <a:lvl1pPr marL="0" indent="0" algn="ctr">
              <a:buNone/>
              <a:defRPr/>
            </a:lvl1pPr>
            <a:lvl2pPr marL="456656" indent="0" algn="ctr">
              <a:buNone/>
              <a:defRPr/>
            </a:lvl2pPr>
            <a:lvl3pPr marL="913321" indent="0" algn="ctr">
              <a:buNone/>
              <a:defRPr/>
            </a:lvl3pPr>
            <a:lvl4pPr marL="1369990" indent="0" algn="ctr">
              <a:buNone/>
              <a:defRPr/>
            </a:lvl4pPr>
            <a:lvl5pPr marL="1826650" indent="0" algn="ctr">
              <a:buNone/>
              <a:defRPr/>
            </a:lvl5pPr>
            <a:lvl6pPr marL="2283309" indent="0" algn="ctr">
              <a:buNone/>
              <a:defRPr/>
            </a:lvl6pPr>
            <a:lvl7pPr marL="2739976" indent="0" algn="ctr">
              <a:buNone/>
              <a:defRPr/>
            </a:lvl7pPr>
            <a:lvl8pPr marL="3196634" indent="0" algn="ctr">
              <a:buNone/>
              <a:defRPr/>
            </a:lvl8pPr>
            <a:lvl9pPr marL="3653299" indent="0" algn="ctr">
              <a:buNone/>
              <a:defRPr/>
            </a:lvl9pPr>
          </a:lstStyle>
          <a:p>
            <a:r>
              <a:rPr lang="zh-TW" altLang="en-US"/>
              <a:t>按一下以編輯母片副標題樣式</a:t>
            </a:r>
          </a:p>
        </p:txBody>
      </p:sp>
    </p:spTree>
    <p:extLst>
      <p:ext uri="{BB962C8B-B14F-4D97-AF65-F5344CB8AC3E}">
        <p14:creationId xmlns:p14="http://schemas.microsoft.com/office/powerpoint/2010/main" val="419122623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lIns="91331" tIns="45666" rIns="91331" bIns="45666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609600" y="1600245"/>
            <a:ext cx="10972800" cy="4525963"/>
          </a:xfrm>
          <a:prstGeom prst="rect">
            <a:avLst/>
          </a:prstGeom>
        </p:spPr>
        <p:txBody>
          <a:bodyPr lIns="91331" tIns="45666" rIns="91331" bIns="45666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</p:spTree>
    <p:extLst>
      <p:ext uri="{BB962C8B-B14F-4D97-AF65-F5344CB8AC3E}">
        <p14:creationId xmlns:p14="http://schemas.microsoft.com/office/powerpoint/2010/main" val="2660947427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963084" y="4406959"/>
            <a:ext cx="10363200" cy="1362075"/>
          </a:xfrm>
          <a:prstGeom prst="rect">
            <a:avLst/>
          </a:prstGeom>
        </p:spPr>
        <p:txBody>
          <a:bodyPr lIns="91331" tIns="45666" rIns="91331" bIns="45666" anchor="t"/>
          <a:lstStyle>
            <a:lvl1pPr algn="l">
              <a:defRPr sz="4000" b="1" cap="all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963084" y="2906751"/>
            <a:ext cx="10363200" cy="1500187"/>
          </a:xfrm>
          <a:prstGeom prst="rect">
            <a:avLst/>
          </a:prstGeom>
        </p:spPr>
        <p:txBody>
          <a:bodyPr lIns="91331" tIns="45666" rIns="91331" bIns="45666" anchor="b"/>
          <a:lstStyle>
            <a:lvl1pPr marL="0" indent="0">
              <a:buNone/>
              <a:defRPr sz="2000"/>
            </a:lvl1pPr>
            <a:lvl2pPr marL="456656" indent="0">
              <a:buNone/>
              <a:defRPr sz="1800"/>
            </a:lvl2pPr>
            <a:lvl3pPr marL="913321" indent="0">
              <a:buNone/>
              <a:defRPr sz="1600"/>
            </a:lvl3pPr>
            <a:lvl4pPr marL="1369990" indent="0">
              <a:buNone/>
              <a:defRPr sz="1400"/>
            </a:lvl4pPr>
            <a:lvl5pPr marL="1826650" indent="0">
              <a:buNone/>
              <a:defRPr sz="1400"/>
            </a:lvl5pPr>
            <a:lvl6pPr marL="2283309" indent="0">
              <a:buNone/>
              <a:defRPr sz="1400"/>
            </a:lvl6pPr>
            <a:lvl7pPr marL="2739976" indent="0">
              <a:buNone/>
              <a:defRPr sz="1400"/>
            </a:lvl7pPr>
            <a:lvl8pPr marL="3196634" indent="0">
              <a:buNone/>
              <a:defRPr sz="1400"/>
            </a:lvl8pPr>
            <a:lvl9pPr marL="3653299" indent="0">
              <a:buNone/>
              <a:defRPr sz="14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2308496165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lIns="91331" tIns="45666" rIns="91331" bIns="45666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609600" y="1600245"/>
            <a:ext cx="5384800" cy="4525963"/>
          </a:xfrm>
          <a:prstGeom prst="rect">
            <a:avLst/>
          </a:prstGeom>
        </p:spPr>
        <p:txBody>
          <a:bodyPr lIns="91331" tIns="45666" rIns="91331" bIns="45666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97600" y="1600245"/>
            <a:ext cx="5384800" cy="4525963"/>
          </a:xfrm>
          <a:prstGeom prst="rect">
            <a:avLst/>
          </a:prstGeom>
        </p:spPr>
        <p:txBody>
          <a:bodyPr lIns="91331" tIns="45666" rIns="91331" bIns="45666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</p:spTree>
    <p:extLst>
      <p:ext uri="{BB962C8B-B14F-4D97-AF65-F5344CB8AC3E}">
        <p14:creationId xmlns:p14="http://schemas.microsoft.com/office/powerpoint/2010/main" val="1725969963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lIns="91331" tIns="45666" rIns="91331" bIns="45666"/>
          <a:lstStyle>
            <a:lvl1pPr>
              <a:defRPr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609600" y="1535118"/>
            <a:ext cx="5386917" cy="639762"/>
          </a:xfrm>
          <a:prstGeom prst="rect">
            <a:avLst/>
          </a:prstGeom>
        </p:spPr>
        <p:txBody>
          <a:bodyPr lIns="91331" tIns="45666" rIns="91331" bIns="45666" anchor="b"/>
          <a:lstStyle>
            <a:lvl1pPr marL="0" indent="0">
              <a:buNone/>
              <a:defRPr sz="2400" b="1"/>
            </a:lvl1pPr>
            <a:lvl2pPr marL="456656" indent="0">
              <a:buNone/>
              <a:defRPr sz="2000" b="1"/>
            </a:lvl2pPr>
            <a:lvl3pPr marL="913321" indent="0">
              <a:buNone/>
              <a:defRPr sz="1800" b="1"/>
            </a:lvl3pPr>
            <a:lvl4pPr marL="1369990" indent="0">
              <a:buNone/>
              <a:defRPr sz="1600" b="1"/>
            </a:lvl4pPr>
            <a:lvl5pPr marL="1826650" indent="0">
              <a:buNone/>
              <a:defRPr sz="1600" b="1"/>
            </a:lvl5pPr>
            <a:lvl6pPr marL="2283309" indent="0">
              <a:buNone/>
              <a:defRPr sz="1600" b="1"/>
            </a:lvl6pPr>
            <a:lvl7pPr marL="2739976" indent="0">
              <a:buNone/>
              <a:defRPr sz="1600" b="1"/>
            </a:lvl7pPr>
            <a:lvl8pPr marL="3196634" indent="0">
              <a:buNone/>
              <a:defRPr sz="1600" b="1"/>
            </a:lvl8pPr>
            <a:lvl9pPr marL="3653299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  <a:prstGeom prst="rect">
            <a:avLst/>
          </a:prstGeom>
        </p:spPr>
        <p:txBody>
          <a:bodyPr lIns="91331" tIns="45666" rIns="91331" bIns="45666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93405" y="1535118"/>
            <a:ext cx="5389033" cy="639762"/>
          </a:xfrm>
          <a:prstGeom prst="rect">
            <a:avLst/>
          </a:prstGeom>
        </p:spPr>
        <p:txBody>
          <a:bodyPr lIns="91331" tIns="45666" rIns="91331" bIns="45666" anchor="b"/>
          <a:lstStyle>
            <a:lvl1pPr marL="0" indent="0">
              <a:buNone/>
              <a:defRPr sz="2400" b="1"/>
            </a:lvl1pPr>
            <a:lvl2pPr marL="456656" indent="0">
              <a:buNone/>
              <a:defRPr sz="2000" b="1"/>
            </a:lvl2pPr>
            <a:lvl3pPr marL="913321" indent="0">
              <a:buNone/>
              <a:defRPr sz="1800" b="1"/>
            </a:lvl3pPr>
            <a:lvl4pPr marL="1369990" indent="0">
              <a:buNone/>
              <a:defRPr sz="1600" b="1"/>
            </a:lvl4pPr>
            <a:lvl5pPr marL="1826650" indent="0">
              <a:buNone/>
              <a:defRPr sz="1600" b="1"/>
            </a:lvl5pPr>
            <a:lvl6pPr marL="2283309" indent="0">
              <a:buNone/>
              <a:defRPr sz="1600" b="1"/>
            </a:lvl6pPr>
            <a:lvl7pPr marL="2739976" indent="0">
              <a:buNone/>
              <a:defRPr sz="1600" b="1"/>
            </a:lvl7pPr>
            <a:lvl8pPr marL="3196634" indent="0">
              <a:buNone/>
              <a:defRPr sz="1600" b="1"/>
            </a:lvl8pPr>
            <a:lvl9pPr marL="3653299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93405" y="2174875"/>
            <a:ext cx="5389033" cy="3951288"/>
          </a:xfrm>
          <a:prstGeom prst="rect">
            <a:avLst/>
          </a:prstGeom>
        </p:spPr>
        <p:txBody>
          <a:bodyPr lIns="91331" tIns="45666" rIns="91331" bIns="45666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</p:spTree>
    <p:extLst>
      <p:ext uri="{BB962C8B-B14F-4D97-AF65-F5344CB8AC3E}">
        <p14:creationId xmlns:p14="http://schemas.microsoft.com/office/powerpoint/2010/main" val="4121035038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lIns="91331" tIns="45666" rIns="91331" bIns="45666"/>
          <a:lstStyle/>
          <a:p>
            <a:r>
              <a:rPr lang="zh-TW" altLang="en-US"/>
              <a:t>按一下以編輯母片標題樣式</a:t>
            </a:r>
          </a:p>
        </p:txBody>
      </p:sp>
    </p:spTree>
    <p:extLst>
      <p:ext uri="{BB962C8B-B14F-4D97-AF65-F5344CB8AC3E}">
        <p14:creationId xmlns:p14="http://schemas.microsoft.com/office/powerpoint/2010/main" val="3057155869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97976102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43" y="273050"/>
            <a:ext cx="4011084" cy="1162050"/>
          </a:xfrm>
          <a:prstGeom prst="rect">
            <a:avLst/>
          </a:prstGeom>
        </p:spPr>
        <p:txBody>
          <a:bodyPr lIns="91331" tIns="45666" rIns="91331" bIns="45666"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766733" y="273109"/>
            <a:ext cx="6815667" cy="5853113"/>
          </a:xfrm>
          <a:prstGeom prst="rect">
            <a:avLst/>
          </a:prstGeom>
        </p:spPr>
        <p:txBody>
          <a:bodyPr lIns="91331" tIns="45666" rIns="91331" bIns="45666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609643" y="1435123"/>
            <a:ext cx="4011084" cy="4691063"/>
          </a:xfrm>
          <a:prstGeom prst="rect">
            <a:avLst/>
          </a:prstGeom>
        </p:spPr>
        <p:txBody>
          <a:bodyPr lIns="91331" tIns="45666" rIns="91331" bIns="45666"/>
          <a:lstStyle>
            <a:lvl1pPr marL="0" indent="0">
              <a:buNone/>
              <a:defRPr sz="1400"/>
            </a:lvl1pPr>
            <a:lvl2pPr marL="456656" indent="0">
              <a:buNone/>
              <a:defRPr sz="1200"/>
            </a:lvl2pPr>
            <a:lvl3pPr marL="913321" indent="0">
              <a:buNone/>
              <a:defRPr sz="1000"/>
            </a:lvl3pPr>
            <a:lvl4pPr marL="1369990" indent="0">
              <a:buNone/>
              <a:defRPr sz="900"/>
            </a:lvl4pPr>
            <a:lvl5pPr marL="1826650" indent="0">
              <a:buNone/>
              <a:defRPr sz="900"/>
            </a:lvl5pPr>
            <a:lvl6pPr marL="2283309" indent="0">
              <a:buNone/>
              <a:defRPr sz="900"/>
            </a:lvl6pPr>
            <a:lvl7pPr marL="2739976" indent="0">
              <a:buNone/>
              <a:defRPr sz="900"/>
            </a:lvl7pPr>
            <a:lvl8pPr marL="3196634" indent="0">
              <a:buNone/>
              <a:defRPr sz="900"/>
            </a:lvl8pPr>
            <a:lvl9pPr marL="3653299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3763362896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  <a:prstGeom prst="rect">
            <a:avLst/>
          </a:prstGeom>
        </p:spPr>
        <p:txBody>
          <a:bodyPr lIns="91331" tIns="45666" rIns="91331" bIns="45666"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2389717" y="612783"/>
            <a:ext cx="7315200" cy="4114800"/>
          </a:xfrm>
          <a:prstGeom prst="rect">
            <a:avLst/>
          </a:prstGeom>
        </p:spPr>
        <p:txBody>
          <a:bodyPr lIns="91331" tIns="45666" rIns="91331" bIns="45666"/>
          <a:lstStyle>
            <a:lvl1pPr marL="0" indent="0">
              <a:buNone/>
              <a:defRPr sz="3200"/>
            </a:lvl1pPr>
            <a:lvl2pPr marL="456656" indent="0">
              <a:buNone/>
              <a:defRPr sz="2800"/>
            </a:lvl2pPr>
            <a:lvl3pPr marL="913321" indent="0">
              <a:buNone/>
              <a:defRPr sz="2400"/>
            </a:lvl3pPr>
            <a:lvl4pPr marL="1369990" indent="0">
              <a:buNone/>
              <a:defRPr sz="2000"/>
            </a:lvl4pPr>
            <a:lvl5pPr marL="1826650" indent="0">
              <a:buNone/>
              <a:defRPr sz="2000"/>
            </a:lvl5pPr>
            <a:lvl6pPr marL="2283309" indent="0">
              <a:buNone/>
              <a:defRPr sz="2000"/>
            </a:lvl6pPr>
            <a:lvl7pPr marL="2739976" indent="0">
              <a:buNone/>
              <a:defRPr sz="2000"/>
            </a:lvl7pPr>
            <a:lvl8pPr marL="3196634" indent="0">
              <a:buNone/>
              <a:defRPr sz="2000"/>
            </a:lvl8pPr>
            <a:lvl9pPr marL="3653299" indent="0">
              <a:buNone/>
              <a:defRPr sz="2000"/>
            </a:lvl9pPr>
          </a:lstStyle>
          <a:p>
            <a:pPr lvl="0"/>
            <a:endParaRPr lang="zh-TW" altLang="en-US" noProof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  <a:prstGeom prst="rect">
            <a:avLst/>
          </a:prstGeom>
        </p:spPr>
        <p:txBody>
          <a:bodyPr lIns="91331" tIns="45666" rIns="91331" bIns="45666"/>
          <a:lstStyle>
            <a:lvl1pPr marL="0" indent="0">
              <a:buNone/>
              <a:defRPr sz="1400"/>
            </a:lvl1pPr>
            <a:lvl2pPr marL="456656" indent="0">
              <a:buNone/>
              <a:defRPr sz="1200"/>
            </a:lvl2pPr>
            <a:lvl3pPr marL="913321" indent="0">
              <a:buNone/>
              <a:defRPr sz="1000"/>
            </a:lvl3pPr>
            <a:lvl4pPr marL="1369990" indent="0">
              <a:buNone/>
              <a:defRPr sz="900"/>
            </a:lvl4pPr>
            <a:lvl5pPr marL="1826650" indent="0">
              <a:buNone/>
              <a:defRPr sz="900"/>
            </a:lvl5pPr>
            <a:lvl6pPr marL="2283309" indent="0">
              <a:buNone/>
              <a:defRPr sz="900"/>
            </a:lvl6pPr>
            <a:lvl7pPr marL="2739976" indent="0">
              <a:buNone/>
              <a:defRPr sz="900"/>
            </a:lvl7pPr>
            <a:lvl8pPr marL="3196634" indent="0">
              <a:buNone/>
              <a:defRPr sz="900"/>
            </a:lvl8pPr>
            <a:lvl9pPr marL="3653299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400262385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lIns="91331" tIns="45666" rIns="91331" bIns="45666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609600" y="1600245"/>
            <a:ext cx="10972800" cy="4525963"/>
          </a:xfrm>
          <a:prstGeom prst="rect">
            <a:avLst/>
          </a:prstGeom>
        </p:spPr>
        <p:txBody>
          <a:bodyPr vert="eaVert" lIns="91331" tIns="45666" rIns="91331" bIns="45666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</p:spTree>
    <p:extLst>
      <p:ext uri="{BB962C8B-B14F-4D97-AF65-F5344CB8AC3E}">
        <p14:creationId xmlns:p14="http://schemas.microsoft.com/office/powerpoint/2010/main" val="332045901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839200" y="274697"/>
            <a:ext cx="2743200" cy="5851525"/>
          </a:xfrm>
          <a:prstGeom prst="rect">
            <a:avLst/>
          </a:prstGeom>
        </p:spPr>
        <p:txBody>
          <a:bodyPr vert="eaVert" lIns="91331" tIns="45666" rIns="91331" bIns="45666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609600" y="274697"/>
            <a:ext cx="8026400" cy="5851525"/>
          </a:xfrm>
          <a:prstGeom prst="rect">
            <a:avLst/>
          </a:prstGeom>
        </p:spPr>
        <p:txBody>
          <a:bodyPr vert="eaVert" lIns="91331" tIns="45666" rIns="91331" bIns="45666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</p:spTree>
    <p:extLst>
      <p:ext uri="{BB962C8B-B14F-4D97-AF65-F5344CB8AC3E}">
        <p14:creationId xmlns:p14="http://schemas.microsoft.com/office/powerpoint/2010/main" val="1048409546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914400" y="2130453"/>
            <a:ext cx="103632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828800" y="3886201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153" indent="0" algn="ctr">
              <a:buNone/>
              <a:defRPr/>
            </a:lvl2pPr>
            <a:lvl3pPr marL="914305" indent="0" algn="ctr">
              <a:buNone/>
              <a:defRPr/>
            </a:lvl3pPr>
            <a:lvl4pPr marL="1371458" indent="0" algn="ctr">
              <a:buNone/>
              <a:defRPr/>
            </a:lvl4pPr>
            <a:lvl5pPr marL="1828610" indent="0" algn="ctr">
              <a:buNone/>
              <a:defRPr/>
            </a:lvl5pPr>
            <a:lvl6pPr marL="2285763" indent="0" algn="ctr">
              <a:buNone/>
              <a:defRPr/>
            </a:lvl6pPr>
            <a:lvl7pPr marL="2742915" indent="0" algn="ctr">
              <a:buNone/>
              <a:defRPr/>
            </a:lvl7pPr>
            <a:lvl8pPr marL="3200068" indent="0" algn="ctr">
              <a:buNone/>
              <a:defRPr/>
            </a:lvl8pPr>
            <a:lvl9pPr marL="3657220" indent="0" algn="ctr">
              <a:buNone/>
              <a:defRPr/>
            </a:lvl9pPr>
          </a:lstStyle>
          <a:p>
            <a:r>
              <a:rPr lang="zh-TW" altLang="en-US" smtClean="0"/>
              <a:t>按一下以編輯母片副標題樣式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fld id="{A42328AF-0F20-4E50-BEE2-D1777062EAD4}" type="slidenum">
              <a:rPr lang="en-US" altLang="zh-TW" smtClean="0"/>
              <a:pPr defTabSz="456942"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701289774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fld id="{30238519-D2AD-4B20-A904-7C4CE96A7960}" type="slidenum">
              <a:rPr lang="en-US" altLang="zh-TW" smtClean="0"/>
              <a:pPr defTabSz="456942"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643827367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963084" y="4406928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963084" y="2906725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153" indent="0">
              <a:buNone/>
              <a:defRPr sz="1800"/>
            </a:lvl2pPr>
            <a:lvl3pPr marL="914305" indent="0">
              <a:buNone/>
              <a:defRPr sz="1600"/>
            </a:lvl3pPr>
            <a:lvl4pPr marL="1371458" indent="0">
              <a:buNone/>
              <a:defRPr sz="1400"/>
            </a:lvl4pPr>
            <a:lvl5pPr marL="1828610" indent="0">
              <a:buNone/>
              <a:defRPr sz="1400"/>
            </a:lvl5pPr>
            <a:lvl6pPr marL="2285763" indent="0">
              <a:buNone/>
              <a:defRPr sz="1400"/>
            </a:lvl6pPr>
            <a:lvl7pPr marL="2742915" indent="0">
              <a:buNone/>
              <a:defRPr sz="1400"/>
            </a:lvl7pPr>
            <a:lvl8pPr marL="3200068" indent="0">
              <a:buNone/>
              <a:defRPr sz="1400"/>
            </a:lvl8pPr>
            <a:lvl9pPr marL="3657220" indent="0">
              <a:buNone/>
              <a:defRPr sz="14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fld id="{9519144F-B5A7-4D9B-ABE3-55B77A499815}" type="slidenum">
              <a:rPr lang="en-US" altLang="zh-TW" smtClean="0"/>
              <a:pPr defTabSz="456942"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043657864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609600" y="1600209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97600" y="1600209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fld id="{BB20E8D0-26BC-4355-B1C2-71D44AE15D40}" type="slidenum">
              <a:rPr lang="en-US" altLang="zh-TW" smtClean="0"/>
              <a:pPr defTabSz="456942"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252662711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609600" y="1535114"/>
            <a:ext cx="5386917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53" indent="0">
              <a:buNone/>
              <a:defRPr sz="2000" b="1"/>
            </a:lvl2pPr>
            <a:lvl3pPr marL="914305" indent="0">
              <a:buNone/>
              <a:defRPr sz="1800" b="1"/>
            </a:lvl3pPr>
            <a:lvl4pPr marL="1371458" indent="0">
              <a:buNone/>
              <a:defRPr sz="1600" b="1"/>
            </a:lvl4pPr>
            <a:lvl5pPr marL="1828610" indent="0">
              <a:buNone/>
              <a:defRPr sz="1600" b="1"/>
            </a:lvl5pPr>
            <a:lvl6pPr marL="2285763" indent="0">
              <a:buNone/>
              <a:defRPr sz="1600" b="1"/>
            </a:lvl6pPr>
            <a:lvl7pPr marL="2742915" indent="0">
              <a:buNone/>
              <a:defRPr sz="1600" b="1"/>
            </a:lvl7pPr>
            <a:lvl8pPr marL="3200068" indent="0">
              <a:buNone/>
              <a:defRPr sz="1600" b="1"/>
            </a:lvl8pPr>
            <a:lvl9pPr marL="365722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93392" y="1535114"/>
            <a:ext cx="5389033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53" indent="0">
              <a:buNone/>
              <a:defRPr sz="2000" b="1"/>
            </a:lvl2pPr>
            <a:lvl3pPr marL="914305" indent="0">
              <a:buNone/>
              <a:defRPr sz="1800" b="1"/>
            </a:lvl3pPr>
            <a:lvl4pPr marL="1371458" indent="0">
              <a:buNone/>
              <a:defRPr sz="1600" b="1"/>
            </a:lvl4pPr>
            <a:lvl5pPr marL="1828610" indent="0">
              <a:buNone/>
              <a:defRPr sz="1600" b="1"/>
            </a:lvl5pPr>
            <a:lvl6pPr marL="2285763" indent="0">
              <a:buNone/>
              <a:defRPr sz="1600" b="1"/>
            </a:lvl6pPr>
            <a:lvl7pPr marL="2742915" indent="0">
              <a:buNone/>
              <a:defRPr sz="1600" b="1"/>
            </a:lvl7pPr>
            <a:lvl8pPr marL="3200068" indent="0">
              <a:buNone/>
              <a:defRPr sz="1600" b="1"/>
            </a:lvl8pPr>
            <a:lvl9pPr marL="365722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93392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fld id="{32A61D9C-E860-495C-AF49-D07BD82F6B88}" type="slidenum">
              <a:rPr lang="en-US" altLang="zh-TW" smtClean="0"/>
              <a:pPr defTabSz="456942"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222433379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fld id="{822DFA2F-4419-4AC6-AA40-2C184383BEEB}" type="slidenum">
              <a:rPr lang="en-US" altLang="zh-TW" smtClean="0"/>
              <a:pPr defTabSz="456942"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665801252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fld id="{F2011F9D-33CD-4356-9135-7BF35EC8034B}" type="slidenum">
              <a:rPr lang="en-US" altLang="zh-TW" smtClean="0"/>
              <a:pPr defTabSz="456942"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116410047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11" y="273052"/>
            <a:ext cx="4011084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766737" y="273080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609611" y="1435107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53" indent="0">
              <a:buNone/>
              <a:defRPr sz="1200"/>
            </a:lvl2pPr>
            <a:lvl3pPr marL="914305" indent="0">
              <a:buNone/>
              <a:defRPr sz="1000"/>
            </a:lvl3pPr>
            <a:lvl4pPr marL="1371458" indent="0">
              <a:buNone/>
              <a:defRPr sz="900"/>
            </a:lvl4pPr>
            <a:lvl5pPr marL="1828610" indent="0">
              <a:buNone/>
              <a:defRPr sz="900"/>
            </a:lvl5pPr>
            <a:lvl6pPr marL="2285763" indent="0">
              <a:buNone/>
              <a:defRPr sz="900"/>
            </a:lvl6pPr>
            <a:lvl7pPr marL="2742915" indent="0">
              <a:buNone/>
              <a:defRPr sz="900"/>
            </a:lvl7pPr>
            <a:lvl8pPr marL="3200068" indent="0">
              <a:buNone/>
              <a:defRPr sz="900"/>
            </a:lvl8pPr>
            <a:lvl9pPr marL="365722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fld id="{633D1F17-651C-4A0F-B6B0-8AFA1A57A9B5}" type="slidenum">
              <a:rPr lang="en-US" altLang="zh-TW" smtClean="0"/>
              <a:pPr defTabSz="456942"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014589438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389717" y="4800603"/>
            <a:ext cx="73152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2389717" y="612777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153" indent="0">
              <a:buNone/>
              <a:defRPr sz="2800"/>
            </a:lvl2pPr>
            <a:lvl3pPr marL="914305" indent="0">
              <a:buNone/>
              <a:defRPr sz="2400"/>
            </a:lvl3pPr>
            <a:lvl4pPr marL="1371458" indent="0">
              <a:buNone/>
              <a:defRPr sz="2000"/>
            </a:lvl4pPr>
            <a:lvl5pPr marL="1828610" indent="0">
              <a:buNone/>
              <a:defRPr sz="2000"/>
            </a:lvl5pPr>
            <a:lvl6pPr marL="2285763" indent="0">
              <a:buNone/>
              <a:defRPr sz="2000"/>
            </a:lvl6pPr>
            <a:lvl7pPr marL="2742915" indent="0">
              <a:buNone/>
              <a:defRPr sz="2000"/>
            </a:lvl7pPr>
            <a:lvl8pPr marL="3200068" indent="0">
              <a:buNone/>
              <a:defRPr sz="2000"/>
            </a:lvl8pPr>
            <a:lvl9pPr marL="365722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2389717" y="5367341"/>
            <a:ext cx="73152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153" indent="0">
              <a:buNone/>
              <a:defRPr sz="1200"/>
            </a:lvl2pPr>
            <a:lvl3pPr marL="914305" indent="0">
              <a:buNone/>
              <a:defRPr sz="1000"/>
            </a:lvl3pPr>
            <a:lvl4pPr marL="1371458" indent="0">
              <a:buNone/>
              <a:defRPr sz="900"/>
            </a:lvl4pPr>
            <a:lvl5pPr marL="1828610" indent="0">
              <a:buNone/>
              <a:defRPr sz="900"/>
            </a:lvl5pPr>
            <a:lvl6pPr marL="2285763" indent="0">
              <a:buNone/>
              <a:defRPr sz="900"/>
            </a:lvl6pPr>
            <a:lvl7pPr marL="2742915" indent="0">
              <a:buNone/>
              <a:defRPr sz="900"/>
            </a:lvl7pPr>
            <a:lvl8pPr marL="3200068" indent="0">
              <a:buNone/>
              <a:defRPr sz="900"/>
            </a:lvl8pPr>
            <a:lvl9pPr marL="365722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fld id="{00DAAE66-1612-42A4-932F-81A31803CB42}" type="slidenum">
              <a:rPr lang="en-US" altLang="zh-TW" smtClean="0"/>
              <a:pPr defTabSz="456942"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089409355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fld id="{24B79410-07E7-4581-AF0A-30564A49BA0F}" type="slidenum">
              <a:rPr lang="en-US" altLang="zh-TW" smtClean="0"/>
              <a:pPr defTabSz="456942"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935905018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839201" y="274667"/>
            <a:ext cx="27432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609600" y="274667"/>
            <a:ext cx="80264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fld id="{C78B4C11-47D9-4086-88D4-DE76A19D4266}" type="slidenum">
              <a:rPr lang="en-US" altLang="zh-TW" smtClean="0"/>
              <a:pPr defTabSz="456942"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413109307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黑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5263558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 第一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圖片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00" y="961201"/>
            <a:ext cx="1227227" cy="3980359"/>
          </a:xfrm>
          <a:prstGeom prst="rect">
            <a:avLst/>
          </a:prstGeom>
        </p:spPr>
      </p:pic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第一段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第一段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5" name="文字版面配置區 2"/>
          <p:cNvSpPr>
            <a:spLocks noGrp="1"/>
          </p:cNvSpPr>
          <p:nvPr>
            <p:ph type="body" sz="quarter" idx="14" hasCustomPrompt="1"/>
          </p:nvPr>
        </p:nvSpPr>
        <p:spPr>
          <a:xfrm>
            <a:off x="-57600" y="1800000"/>
            <a:ext cx="2639947" cy="32400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ct val="20000"/>
              </a:spcBef>
              <a:buFontTx/>
              <a:buNone/>
              <a:defRPr kumimoji="0"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spcBef>
                <a:spcPct val="20000"/>
              </a:spcBef>
              <a:buFontTx/>
              <a:buNone/>
            </a:pPr>
            <a:r>
              <a:rPr lang="zh-TW" altLang="en-US" dirty="0" smtClean="0"/>
              <a:t>按母片文字編號</a:t>
            </a:r>
          </a:p>
        </p:txBody>
      </p:sp>
      <p:sp>
        <p:nvSpPr>
          <p:cNvPr id="17" name="直排文字版面配置區 4"/>
          <p:cNvSpPr>
            <a:spLocks noGrp="1"/>
          </p:cNvSpPr>
          <p:nvPr>
            <p:ph type="body" orient="vert" sz="quarter" idx="15" hasCustomPrompt="1"/>
          </p:nvPr>
        </p:nvSpPr>
        <p:spPr>
          <a:xfrm>
            <a:off x="335435" y="2174400"/>
            <a:ext cx="672000" cy="5544000"/>
          </a:xfrm>
          <a:prstGeom prst="rect">
            <a:avLst/>
          </a:prstGeom>
        </p:spPr>
        <p:txBody>
          <a:bodyPr vert="eaVert" anchor="t" anchorCtr="0"/>
          <a:lstStyle>
            <a:lvl1pPr algn="l">
              <a:lnSpc>
                <a:spcPct val="85000"/>
              </a:lnSpc>
              <a:spcBef>
                <a:spcPts val="0"/>
              </a:spcBef>
              <a:defRPr lang="zh-TW" altLang="en-US" sz="28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按編輯母片標題樣式</a:t>
            </a:r>
          </a:p>
        </p:txBody>
      </p:sp>
    </p:spTree>
    <p:extLst>
      <p:ext uri="{BB962C8B-B14F-4D97-AF65-F5344CB8AC3E}">
        <p14:creationId xmlns:p14="http://schemas.microsoft.com/office/powerpoint/2010/main" val="105275366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一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第一段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第一段</a:t>
            </a:r>
            <a:endParaRPr lang="zh-TW" altLang="en-US" dirty="0" smtClean="0"/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133990016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 副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圖片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00" y="961201"/>
            <a:ext cx="1227227" cy="3980359"/>
          </a:xfrm>
          <a:prstGeom prst="rect">
            <a:avLst/>
          </a:prstGeom>
        </p:spPr>
      </p:pic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marL="0" lvl="0" indent="0" algn="ctr" defTabSz="914400" rtl="0" eaLnBrk="1" fontAlgn="ctr" latinLnBrk="0" hangingPunct="1">
              <a:lnSpc>
                <a:spcPct val="80000"/>
              </a:lnSpc>
              <a:spcBef>
                <a:spcPts val="0"/>
              </a:spcBef>
              <a:buFontTx/>
              <a:buNone/>
            </a:pPr>
            <a:r>
              <a:rPr lang="zh-TW" altLang="en-US" dirty="0" smtClean="0"/>
              <a:t>副歌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marL="0" lvl="0" indent="0" algn="ctr" defTabSz="914400" rtl="0" eaLnBrk="1" fontAlgn="ctr" latinLnBrk="0" hangingPunct="1">
              <a:lnSpc>
                <a:spcPct val="80000"/>
              </a:lnSpc>
              <a:spcBef>
                <a:spcPts val="0"/>
              </a:spcBef>
              <a:buFontTx/>
              <a:buNone/>
            </a:pPr>
            <a:r>
              <a:rPr lang="zh-TW" altLang="en-US" dirty="0" smtClean="0"/>
              <a:t>副歌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5" name="文字版面配置區 2"/>
          <p:cNvSpPr>
            <a:spLocks noGrp="1"/>
          </p:cNvSpPr>
          <p:nvPr>
            <p:ph type="body" sz="quarter" idx="14" hasCustomPrompt="1"/>
          </p:nvPr>
        </p:nvSpPr>
        <p:spPr>
          <a:xfrm>
            <a:off x="-57600" y="1800000"/>
            <a:ext cx="2639947" cy="32400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ct val="20000"/>
              </a:spcBef>
              <a:buFontTx/>
              <a:buNone/>
              <a:defRPr kumimoji="0"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spcBef>
                <a:spcPct val="20000"/>
              </a:spcBef>
              <a:buFontTx/>
              <a:buNone/>
            </a:pPr>
            <a:r>
              <a:rPr lang="zh-TW" altLang="en-US" dirty="0" smtClean="0"/>
              <a:t>按母片文字編號</a:t>
            </a:r>
          </a:p>
        </p:txBody>
      </p:sp>
      <p:sp>
        <p:nvSpPr>
          <p:cNvPr id="17" name="直排文字版面配置區 4"/>
          <p:cNvSpPr>
            <a:spLocks noGrp="1"/>
          </p:cNvSpPr>
          <p:nvPr>
            <p:ph type="body" orient="vert" sz="quarter" idx="15" hasCustomPrompt="1"/>
          </p:nvPr>
        </p:nvSpPr>
        <p:spPr>
          <a:xfrm>
            <a:off x="335435" y="2174400"/>
            <a:ext cx="672000" cy="5544000"/>
          </a:xfrm>
          <a:prstGeom prst="rect">
            <a:avLst/>
          </a:prstGeom>
        </p:spPr>
        <p:txBody>
          <a:bodyPr vert="eaVert" anchor="t" anchorCtr="0"/>
          <a:lstStyle>
            <a:lvl1pPr algn="l">
              <a:lnSpc>
                <a:spcPct val="85000"/>
              </a:lnSpc>
              <a:spcBef>
                <a:spcPts val="0"/>
              </a:spcBef>
              <a:defRPr lang="zh-TW" altLang="en-US" sz="28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按編輯母片標題樣式</a:t>
            </a:r>
          </a:p>
        </p:txBody>
      </p:sp>
    </p:spTree>
    <p:extLst>
      <p:ext uri="{BB962C8B-B14F-4D97-AF65-F5344CB8AC3E}">
        <p14:creationId xmlns:p14="http://schemas.microsoft.com/office/powerpoint/2010/main" val="404471752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副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lang="zh-TW" altLang="en-US" sz="4400" dirty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副歌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lang="zh-TW" altLang="en-US" sz="4400" dirty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副歌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7456044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尾句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0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尾句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0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尾句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38354542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二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FF00"/>
                    </a:gs>
                    <a:gs pos="49000">
                      <a:srgbClr val="FFC000"/>
                    </a:gs>
                    <a:gs pos="100000">
                      <a:srgbClr val="FF9933"/>
                    </a:gs>
                  </a:gsLst>
                  <a:lin ang="5400000" scaled="0"/>
                  <a:tileRect r="-100000" b="-10000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第二段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FF00"/>
                    </a:gs>
                    <a:gs pos="49000">
                      <a:srgbClr val="FFC000"/>
                    </a:gs>
                    <a:gs pos="100000">
                      <a:srgbClr val="FF9933"/>
                    </a:gs>
                  </a:gsLst>
                  <a:lin ang="5400000" scaled="0"/>
                  <a:tileRect r="-100000" b="-10000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第二段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122031212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三段或橋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0000">
                        <a:tint val="66000"/>
                        <a:satMod val="160000"/>
                      </a:srgbClr>
                    </a:gs>
                    <a:gs pos="50000">
                      <a:srgbClr val="FF0000">
                        <a:tint val="44500"/>
                        <a:satMod val="160000"/>
                      </a:srgbClr>
                    </a:gs>
                    <a:gs pos="100000">
                      <a:srgbClr val="FF0000">
                        <a:tint val="23500"/>
                        <a:satMod val="160000"/>
                      </a:srgbClr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第三段或橋段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0000">
                        <a:tint val="66000"/>
                        <a:satMod val="160000"/>
                      </a:srgbClr>
                    </a:gs>
                    <a:gs pos="50000">
                      <a:srgbClr val="FF0000">
                        <a:tint val="44500"/>
                        <a:satMod val="160000"/>
                      </a:srgbClr>
                    </a:gs>
                    <a:gs pos="100000">
                      <a:srgbClr val="FF0000">
                        <a:tint val="23500"/>
                        <a:satMod val="160000"/>
                      </a:srgbClr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第三段或橋段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22678720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四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D91703"/>
                    </a:gs>
                    <a:gs pos="50000">
                      <a:srgbClr val="FFC000"/>
                    </a:gs>
                    <a:gs pos="100000">
                      <a:srgbClr val="FFFF00"/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第四段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D91703"/>
                    </a:gs>
                    <a:gs pos="50000">
                      <a:srgbClr val="FFC000"/>
                    </a:gs>
                    <a:gs pos="100000">
                      <a:srgbClr val="FFFF00"/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第四段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152414516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五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1200" cap="none" spc="0" normalizeH="0" baseline="0" dirty="0" smtClean="0">
                <a:ln>
                  <a:noFill/>
                </a:ln>
                <a:blipFill>
                  <a:blip r:embed="rId2"/>
                  <a:tile tx="0" ty="0" sx="100000" sy="100000" flip="none" algn="tl"/>
                </a:blip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第五段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1200" cap="none" spc="0" normalizeH="0" baseline="0" dirty="0" smtClean="0">
                <a:ln>
                  <a:noFill/>
                </a:ln>
                <a:blipFill>
                  <a:blip r:embed="rId2"/>
                  <a:tile tx="0" ty="0" sx="100000" sy="100000" flip="none" algn="tl"/>
                </a:blip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第五段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32301275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黑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5432793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 第一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圖片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00" y="961201"/>
            <a:ext cx="1227227" cy="3980359"/>
          </a:xfrm>
          <a:prstGeom prst="rect">
            <a:avLst/>
          </a:prstGeom>
        </p:spPr>
      </p:pic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第一段</a:t>
            </a:r>
            <a:endParaRPr lang="zh-TW" altLang="en-US" dirty="0" smtClean="0"/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49543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第一段</a:t>
            </a:r>
            <a:endParaRPr lang="zh-TW" altLang="en-US" dirty="0" smtClean="0"/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5" name="文字版面配置區 2"/>
          <p:cNvSpPr>
            <a:spLocks noGrp="1"/>
          </p:cNvSpPr>
          <p:nvPr>
            <p:ph type="body" sz="quarter" idx="14" hasCustomPrompt="1"/>
          </p:nvPr>
        </p:nvSpPr>
        <p:spPr>
          <a:xfrm>
            <a:off x="528000" y="1700213"/>
            <a:ext cx="3120000" cy="36000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ct val="20000"/>
              </a:spcBef>
              <a:buFontTx/>
              <a:buNone/>
              <a:defRPr kumimoji="0" lang="zh-TW" altLang="en-US" sz="24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spcBef>
                <a:spcPct val="20000"/>
              </a:spcBef>
              <a:buFontTx/>
              <a:buNone/>
            </a:pPr>
            <a:r>
              <a:rPr lang="zh-TW" altLang="en-US" smtClean="0"/>
              <a:t>按母片文字編號</a:t>
            </a:r>
          </a:p>
        </p:txBody>
      </p:sp>
      <p:sp>
        <p:nvSpPr>
          <p:cNvPr id="17" name="直排文字版面配置區 4"/>
          <p:cNvSpPr>
            <a:spLocks noGrp="1"/>
          </p:cNvSpPr>
          <p:nvPr>
            <p:ph type="body" orient="vert" sz="quarter" idx="15" hasCustomPrompt="1"/>
          </p:nvPr>
        </p:nvSpPr>
        <p:spPr>
          <a:xfrm>
            <a:off x="528000" y="2134799"/>
            <a:ext cx="672000" cy="5544000"/>
          </a:xfrm>
          <a:prstGeom prst="rect">
            <a:avLst/>
          </a:prstGeom>
        </p:spPr>
        <p:txBody>
          <a:bodyPr vert="eaVert" anchor="t" anchorCtr="0"/>
          <a:lstStyle>
            <a:lvl1pPr algn="l">
              <a:lnSpc>
                <a:spcPct val="85000"/>
              </a:lnSpc>
              <a:spcBef>
                <a:spcPts val="0"/>
              </a:spcBef>
              <a:defRPr lang="zh-TW" altLang="en-US" sz="32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smtClean="0"/>
              <a:t>按編輯母片標題樣式</a:t>
            </a:r>
          </a:p>
        </p:txBody>
      </p:sp>
    </p:spTree>
    <p:extLst>
      <p:ext uri="{BB962C8B-B14F-4D97-AF65-F5344CB8AC3E}">
        <p14:creationId xmlns:p14="http://schemas.microsoft.com/office/powerpoint/2010/main" val="307743800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一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第一段</a:t>
            </a:r>
            <a:endParaRPr lang="zh-TW" altLang="en-US" dirty="0" smtClean="0"/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49543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第一段</a:t>
            </a:r>
            <a:endParaRPr lang="zh-TW" altLang="en-US" dirty="0" smtClean="0"/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244928865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 副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圖片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00" y="961201"/>
            <a:ext cx="1227227" cy="3980359"/>
          </a:xfrm>
          <a:prstGeom prst="rect">
            <a:avLst/>
          </a:prstGeom>
        </p:spPr>
      </p:pic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副歌</a:t>
            </a:r>
            <a:endParaRPr lang="zh-TW" altLang="en-US" dirty="0" smtClean="0"/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49543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副歌</a:t>
            </a:r>
            <a:endParaRPr lang="zh-TW" altLang="en-US" dirty="0" smtClean="0"/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5" name="文字版面配置區 2"/>
          <p:cNvSpPr>
            <a:spLocks noGrp="1"/>
          </p:cNvSpPr>
          <p:nvPr>
            <p:ph type="body" sz="quarter" idx="14" hasCustomPrompt="1"/>
          </p:nvPr>
        </p:nvSpPr>
        <p:spPr>
          <a:xfrm>
            <a:off x="528000" y="1700213"/>
            <a:ext cx="3120000" cy="36000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ct val="20000"/>
              </a:spcBef>
              <a:buFontTx/>
              <a:buNone/>
              <a:defRPr kumimoji="0" lang="zh-TW" altLang="en-US" sz="24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spcBef>
                <a:spcPct val="20000"/>
              </a:spcBef>
              <a:buFontTx/>
              <a:buNone/>
            </a:pPr>
            <a:r>
              <a:rPr lang="zh-TW" altLang="en-US" smtClean="0"/>
              <a:t>按母片文字編號</a:t>
            </a:r>
          </a:p>
        </p:txBody>
      </p:sp>
      <p:sp>
        <p:nvSpPr>
          <p:cNvPr id="17" name="直排文字版面配置區 4"/>
          <p:cNvSpPr>
            <a:spLocks noGrp="1"/>
          </p:cNvSpPr>
          <p:nvPr>
            <p:ph type="body" orient="vert" sz="quarter" idx="15" hasCustomPrompt="1"/>
          </p:nvPr>
        </p:nvSpPr>
        <p:spPr>
          <a:xfrm>
            <a:off x="528000" y="2134799"/>
            <a:ext cx="672000" cy="5544000"/>
          </a:xfrm>
          <a:prstGeom prst="rect">
            <a:avLst/>
          </a:prstGeom>
        </p:spPr>
        <p:txBody>
          <a:bodyPr vert="eaVert" anchor="t" anchorCtr="0"/>
          <a:lstStyle>
            <a:lvl1pPr algn="l">
              <a:lnSpc>
                <a:spcPct val="85000"/>
              </a:lnSpc>
              <a:spcBef>
                <a:spcPts val="0"/>
              </a:spcBef>
              <a:defRPr lang="zh-TW" altLang="en-US" sz="32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smtClean="0"/>
              <a:t>按編輯母片標題樣式</a:t>
            </a:r>
          </a:p>
        </p:txBody>
      </p:sp>
    </p:spTree>
    <p:extLst>
      <p:ext uri="{BB962C8B-B14F-4D97-AF65-F5344CB8AC3E}">
        <p14:creationId xmlns:p14="http://schemas.microsoft.com/office/powerpoint/2010/main" val="38204816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副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lang="zh-TW" altLang="en-US" sz="4800" dirty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副歌</a:t>
            </a:r>
            <a:endParaRPr lang="zh-TW" altLang="en-US" dirty="0" smtClean="0"/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49543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lang="zh-TW" altLang="en-US" sz="4800" dirty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副歌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56261014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尾句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0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尾句</a:t>
            </a:r>
            <a:endParaRPr lang="zh-TW" altLang="en-US" dirty="0" smtClean="0"/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49543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0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尾句</a:t>
            </a:r>
            <a:endParaRPr lang="zh-TW" altLang="en-US" dirty="0" smtClean="0"/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78835390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二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FF00"/>
                    </a:gs>
                    <a:gs pos="49000">
                      <a:srgbClr val="FFC000"/>
                    </a:gs>
                    <a:gs pos="100000">
                      <a:srgbClr val="FF9933"/>
                    </a:gs>
                  </a:gsLst>
                  <a:lin ang="5400000" scaled="0"/>
                  <a:tileRect r="-100000" b="-10000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第二段</a:t>
            </a:r>
            <a:endParaRPr lang="zh-TW" altLang="en-US" dirty="0" smtClean="0"/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49543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FF00"/>
                    </a:gs>
                    <a:gs pos="49000">
                      <a:srgbClr val="FFC000"/>
                    </a:gs>
                    <a:gs pos="100000">
                      <a:srgbClr val="FF9933"/>
                    </a:gs>
                  </a:gsLst>
                  <a:lin ang="5400000" scaled="0"/>
                  <a:tileRect r="-100000" b="-10000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第二段</a:t>
            </a:r>
            <a:endParaRPr lang="zh-TW" altLang="en-US" dirty="0" smtClean="0"/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120475512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三段或橋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0000">
                        <a:tint val="66000"/>
                        <a:satMod val="160000"/>
                      </a:srgbClr>
                    </a:gs>
                    <a:gs pos="50000">
                      <a:srgbClr val="FF0000">
                        <a:tint val="44500"/>
                        <a:satMod val="160000"/>
                      </a:srgbClr>
                    </a:gs>
                    <a:gs pos="100000">
                      <a:srgbClr val="FF0000">
                        <a:tint val="23500"/>
                        <a:satMod val="160000"/>
                      </a:srgbClr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第三段或橋段</a:t>
            </a:r>
            <a:endParaRPr lang="zh-TW" altLang="en-US" dirty="0" smtClean="0"/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49543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0000">
                        <a:tint val="66000"/>
                        <a:satMod val="160000"/>
                      </a:srgbClr>
                    </a:gs>
                    <a:gs pos="50000">
                      <a:srgbClr val="FF0000">
                        <a:tint val="44500"/>
                        <a:satMod val="160000"/>
                      </a:srgbClr>
                    </a:gs>
                    <a:gs pos="100000">
                      <a:srgbClr val="FF0000">
                        <a:tint val="23500"/>
                        <a:satMod val="160000"/>
                      </a:srgbClr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第三段或橋段</a:t>
            </a:r>
            <a:endParaRPr lang="zh-TW" altLang="en-US" dirty="0" smtClean="0"/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160833040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四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D91703"/>
                    </a:gs>
                    <a:gs pos="50000">
                      <a:srgbClr val="FFC000"/>
                    </a:gs>
                    <a:gs pos="100000">
                      <a:srgbClr val="FFFF00"/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第四段</a:t>
            </a:r>
            <a:endParaRPr lang="zh-TW" altLang="en-US" dirty="0" smtClean="0"/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49543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D91703"/>
                    </a:gs>
                    <a:gs pos="50000">
                      <a:srgbClr val="FFC000"/>
                    </a:gs>
                    <a:gs pos="100000">
                      <a:srgbClr val="FFFF00"/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第四段</a:t>
            </a:r>
            <a:endParaRPr lang="zh-TW" altLang="en-US" dirty="0" smtClean="0"/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92594988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五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1200" cap="none" spc="0" normalizeH="0" baseline="0" dirty="0" smtClean="0">
                <a:ln>
                  <a:noFill/>
                </a:ln>
                <a:blipFill>
                  <a:blip r:embed="rId2"/>
                  <a:tile tx="0" ty="0" sx="100000" sy="100000" flip="none" algn="tl"/>
                </a:blip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第五段</a:t>
            </a:r>
            <a:endParaRPr lang="zh-TW" altLang="en-US" dirty="0" smtClean="0"/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49543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1200" cap="none" spc="0" normalizeH="0" baseline="0" dirty="0" smtClean="0">
                <a:ln>
                  <a:noFill/>
                </a:ln>
                <a:blipFill>
                  <a:blip r:embed="rId2"/>
                  <a:tile tx="0" ty="0" sx="100000" sy="100000" flip="none" algn="tl"/>
                </a:blip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第五段</a:t>
            </a:r>
            <a:endParaRPr lang="zh-TW" altLang="en-US" dirty="0" smtClean="0"/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292781669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黑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4727542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 第一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95" y="961058"/>
            <a:ext cx="1226344" cy="39804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2"/>
          <p:cNvSpPr>
            <a:spLocks noGrp="1"/>
          </p:cNvSpPr>
          <p:nvPr>
            <p:ph type="body" sz="quarter" idx="14"/>
          </p:nvPr>
        </p:nvSpPr>
        <p:spPr>
          <a:xfrm>
            <a:off x="-57600" y="1800000"/>
            <a:ext cx="2639947" cy="324000"/>
          </a:xfrm>
          <a:prstGeom prst="rect">
            <a:avLst/>
          </a:prstGeom>
        </p:spPr>
        <p:txBody>
          <a:bodyPr/>
          <a:lstStyle>
            <a:lvl1pPr marL="0" indent="0" algn="l" defTabSz="914353" rtl="0" eaLnBrk="1" latinLnBrk="0" hangingPunct="1">
              <a:spcBef>
                <a:spcPct val="20000"/>
              </a:spcBef>
              <a:buFontTx/>
              <a:buNone/>
              <a:defRPr kumimoji="0"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7" name="直排文字版面配置區 4"/>
          <p:cNvSpPr>
            <a:spLocks noGrp="1"/>
          </p:cNvSpPr>
          <p:nvPr>
            <p:ph type="body" orient="vert" sz="quarter" idx="15"/>
          </p:nvPr>
        </p:nvSpPr>
        <p:spPr>
          <a:xfrm>
            <a:off x="335435" y="2174400"/>
            <a:ext cx="672000" cy="5544000"/>
          </a:xfrm>
          <a:prstGeom prst="rect">
            <a:avLst/>
          </a:prstGeom>
        </p:spPr>
        <p:txBody>
          <a:bodyPr vert="eaVert" anchor="t" anchorCtr="0"/>
          <a:lstStyle>
            <a:lvl1pPr algn="l">
              <a:lnSpc>
                <a:spcPct val="85000"/>
              </a:lnSpc>
              <a:spcBef>
                <a:spcPts val="0"/>
              </a:spcBef>
              <a:defRPr lang="zh-TW" altLang="en-US" sz="28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217521877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一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737258808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 副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95" y="961058"/>
            <a:ext cx="1226344" cy="39804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2"/>
          <p:cNvSpPr>
            <a:spLocks noGrp="1"/>
          </p:cNvSpPr>
          <p:nvPr>
            <p:ph type="body" sz="quarter" idx="14"/>
          </p:nvPr>
        </p:nvSpPr>
        <p:spPr>
          <a:xfrm>
            <a:off x="-57600" y="1800000"/>
            <a:ext cx="2639947" cy="324000"/>
          </a:xfrm>
          <a:prstGeom prst="rect">
            <a:avLst/>
          </a:prstGeom>
        </p:spPr>
        <p:txBody>
          <a:bodyPr/>
          <a:lstStyle>
            <a:lvl1pPr marL="0" indent="0" algn="l" defTabSz="914353" rtl="0" eaLnBrk="1" latinLnBrk="0" hangingPunct="1">
              <a:spcBef>
                <a:spcPct val="20000"/>
              </a:spcBef>
              <a:buFontTx/>
              <a:buNone/>
              <a:defRPr kumimoji="0"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7" name="直排文字版面配置區 4"/>
          <p:cNvSpPr>
            <a:spLocks noGrp="1"/>
          </p:cNvSpPr>
          <p:nvPr>
            <p:ph type="body" orient="vert" sz="quarter" idx="15"/>
          </p:nvPr>
        </p:nvSpPr>
        <p:spPr>
          <a:xfrm>
            <a:off x="335435" y="2174400"/>
            <a:ext cx="672000" cy="5544000"/>
          </a:xfrm>
          <a:prstGeom prst="rect">
            <a:avLst/>
          </a:prstGeom>
        </p:spPr>
        <p:txBody>
          <a:bodyPr vert="eaVert" anchor="t" anchorCtr="0"/>
          <a:lstStyle>
            <a:lvl1pPr algn="l">
              <a:lnSpc>
                <a:spcPct val="85000"/>
              </a:lnSpc>
              <a:spcBef>
                <a:spcPts val="0"/>
              </a:spcBef>
              <a:defRPr lang="zh-TW" altLang="en-US" sz="28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39309940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副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lang="zh-TW" altLang="en-US" sz="4400" dirty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lang="zh-TW" altLang="en-US" sz="4400" dirty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911583876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尾句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0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0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077523040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二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FF00"/>
                    </a:gs>
                    <a:gs pos="49000">
                      <a:srgbClr val="FFC000"/>
                    </a:gs>
                    <a:gs pos="100000">
                      <a:srgbClr val="FF9933"/>
                    </a:gs>
                  </a:gsLst>
                  <a:lin ang="5400000" scaled="0"/>
                  <a:tileRect r="-100000" b="-10000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FF00"/>
                    </a:gs>
                    <a:gs pos="49000">
                      <a:srgbClr val="FFC000"/>
                    </a:gs>
                    <a:gs pos="100000">
                      <a:srgbClr val="FF9933"/>
                    </a:gs>
                  </a:gsLst>
                  <a:lin ang="5400000" scaled="0"/>
                  <a:tileRect r="-100000" b="-10000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021142463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三段或橋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0000">
                        <a:tint val="66000"/>
                        <a:satMod val="160000"/>
                      </a:srgbClr>
                    </a:gs>
                    <a:gs pos="50000">
                      <a:srgbClr val="FF0000">
                        <a:tint val="44500"/>
                        <a:satMod val="160000"/>
                      </a:srgbClr>
                    </a:gs>
                    <a:gs pos="100000">
                      <a:srgbClr val="FF0000">
                        <a:tint val="23500"/>
                        <a:satMod val="160000"/>
                      </a:srgbClr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0000">
                        <a:tint val="66000"/>
                        <a:satMod val="160000"/>
                      </a:srgbClr>
                    </a:gs>
                    <a:gs pos="50000">
                      <a:srgbClr val="FF0000">
                        <a:tint val="44500"/>
                        <a:satMod val="160000"/>
                      </a:srgbClr>
                    </a:gs>
                    <a:gs pos="100000">
                      <a:srgbClr val="FF0000">
                        <a:tint val="23500"/>
                        <a:satMod val="160000"/>
                      </a:srgbClr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955247479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四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D91703"/>
                    </a:gs>
                    <a:gs pos="50000">
                      <a:srgbClr val="FFC000"/>
                    </a:gs>
                    <a:gs pos="100000">
                      <a:srgbClr val="FFFF00"/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D91703"/>
                    </a:gs>
                    <a:gs pos="50000">
                      <a:srgbClr val="FFC000"/>
                    </a:gs>
                    <a:gs pos="100000">
                      <a:srgbClr val="FFFF00"/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61403625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五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1200" cap="none" spc="0" normalizeH="0" baseline="0" dirty="0" smtClean="0">
                <a:ln>
                  <a:noFill/>
                </a:ln>
                <a:blipFill>
                  <a:blip r:embed="rId3"/>
                  <a:tile tx="0" ty="0" sx="100000" sy="100000" flip="none" algn="tl"/>
                </a:blip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1200" cap="none" spc="0" normalizeH="0" baseline="0" dirty="0" smtClean="0">
                <a:ln>
                  <a:noFill/>
                </a:ln>
                <a:blipFill>
                  <a:blip r:embed="rId3"/>
                  <a:tile tx="0" ty="0" sx="100000" sy="100000" flip="none" algn="tl"/>
                </a:blip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2503272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黑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2715791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 第一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95" y="961058"/>
            <a:ext cx="1226344" cy="39804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4954316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2"/>
          <p:cNvSpPr>
            <a:spLocks noGrp="1"/>
          </p:cNvSpPr>
          <p:nvPr>
            <p:ph type="body" sz="quarter" idx="14"/>
          </p:nvPr>
        </p:nvSpPr>
        <p:spPr>
          <a:xfrm>
            <a:off x="528000" y="1700213"/>
            <a:ext cx="3120000" cy="360000"/>
          </a:xfrm>
          <a:prstGeom prst="rect">
            <a:avLst/>
          </a:prstGeom>
        </p:spPr>
        <p:txBody>
          <a:bodyPr/>
          <a:lstStyle>
            <a:lvl1pPr marL="0" indent="0" algn="l" defTabSz="914353" rtl="0" eaLnBrk="1" latinLnBrk="0" hangingPunct="1">
              <a:spcBef>
                <a:spcPct val="20000"/>
              </a:spcBef>
              <a:buFontTx/>
              <a:buNone/>
              <a:defRPr kumimoji="0" lang="zh-TW" altLang="en-US" sz="24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7" name="直排文字版面配置區 4"/>
          <p:cNvSpPr>
            <a:spLocks noGrp="1"/>
          </p:cNvSpPr>
          <p:nvPr>
            <p:ph type="body" orient="vert" sz="quarter" idx="15"/>
          </p:nvPr>
        </p:nvSpPr>
        <p:spPr>
          <a:xfrm>
            <a:off x="528000" y="2134799"/>
            <a:ext cx="672000" cy="5544000"/>
          </a:xfrm>
          <a:prstGeom prst="rect">
            <a:avLst/>
          </a:prstGeom>
        </p:spPr>
        <p:txBody>
          <a:bodyPr vert="eaVert" anchor="t" anchorCtr="0"/>
          <a:lstStyle>
            <a:lvl1pPr algn="l">
              <a:lnSpc>
                <a:spcPct val="85000"/>
              </a:lnSpc>
              <a:spcBef>
                <a:spcPts val="0"/>
              </a:spcBef>
              <a:defRPr lang="zh-TW" altLang="en-US" sz="32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658033660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一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4954316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6525188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 副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95" y="961058"/>
            <a:ext cx="1226344" cy="39804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4954316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2"/>
          <p:cNvSpPr>
            <a:spLocks noGrp="1"/>
          </p:cNvSpPr>
          <p:nvPr>
            <p:ph type="body" sz="quarter" idx="14"/>
          </p:nvPr>
        </p:nvSpPr>
        <p:spPr>
          <a:xfrm>
            <a:off x="528000" y="1700213"/>
            <a:ext cx="3120000" cy="360000"/>
          </a:xfrm>
          <a:prstGeom prst="rect">
            <a:avLst/>
          </a:prstGeom>
        </p:spPr>
        <p:txBody>
          <a:bodyPr/>
          <a:lstStyle>
            <a:lvl1pPr marL="0" indent="0" algn="l" defTabSz="914353" rtl="0" eaLnBrk="1" latinLnBrk="0" hangingPunct="1">
              <a:spcBef>
                <a:spcPct val="20000"/>
              </a:spcBef>
              <a:buFontTx/>
              <a:buNone/>
              <a:defRPr kumimoji="0" lang="zh-TW" altLang="en-US" sz="24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7" name="直排文字版面配置區 4"/>
          <p:cNvSpPr>
            <a:spLocks noGrp="1"/>
          </p:cNvSpPr>
          <p:nvPr>
            <p:ph type="body" orient="vert" sz="quarter" idx="15"/>
          </p:nvPr>
        </p:nvSpPr>
        <p:spPr>
          <a:xfrm>
            <a:off x="528000" y="2134799"/>
            <a:ext cx="672000" cy="5544000"/>
          </a:xfrm>
          <a:prstGeom prst="rect">
            <a:avLst/>
          </a:prstGeom>
        </p:spPr>
        <p:txBody>
          <a:bodyPr vert="eaVert" anchor="t" anchorCtr="0"/>
          <a:lstStyle>
            <a:lvl1pPr algn="l">
              <a:lnSpc>
                <a:spcPct val="85000"/>
              </a:lnSpc>
              <a:spcBef>
                <a:spcPts val="0"/>
              </a:spcBef>
              <a:defRPr lang="zh-TW" altLang="en-US" sz="32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673957775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副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lang="zh-TW" altLang="en-US" sz="4800" dirty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4954316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lang="zh-TW" altLang="en-US" sz="4800" dirty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176894273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尾句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0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4954316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0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294294462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二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FF00"/>
                    </a:gs>
                    <a:gs pos="49000">
                      <a:srgbClr val="FFC000"/>
                    </a:gs>
                    <a:gs pos="100000">
                      <a:srgbClr val="FF9933"/>
                    </a:gs>
                  </a:gsLst>
                  <a:lin ang="5400000" scaled="0"/>
                  <a:tileRect r="-100000" b="-10000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4954316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FF00"/>
                    </a:gs>
                    <a:gs pos="49000">
                      <a:srgbClr val="FFC000"/>
                    </a:gs>
                    <a:gs pos="100000">
                      <a:srgbClr val="FF9933"/>
                    </a:gs>
                  </a:gsLst>
                  <a:lin ang="5400000" scaled="0"/>
                  <a:tileRect r="-100000" b="-10000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184857604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三段或橋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0000">
                        <a:tint val="66000"/>
                        <a:satMod val="160000"/>
                      </a:srgbClr>
                    </a:gs>
                    <a:gs pos="50000">
                      <a:srgbClr val="FF0000">
                        <a:tint val="44500"/>
                        <a:satMod val="160000"/>
                      </a:srgbClr>
                    </a:gs>
                    <a:gs pos="100000">
                      <a:srgbClr val="FF0000">
                        <a:tint val="23500"/>
                        <a:satMod val="160000"/>
                      </a:srgbClr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4954316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0000">
                        <a:tint val="66000"/>
                        <a:satMod val="160000"/>
                      </a:srgbClr>
                    </a:gs>
                    <a:gs pos="50000">
                      <a:srgbClr val="FF0000">
                        <a:tint val="44500"/>
                        <a:satMod val="160000"/>
                      </a:srgbClr>
                    </a:gs>
                    <a:gs pos="100000">
                      <a:srgbClr val="FF0000">
                        <a:tint val="23500"/>
                        <a:satMod val="160000"/>
                      </a:srgbClr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616236878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四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D91703"/>
                    </a:gs>
                    <a:gs pos="50000">
                      <a:srgbClr val="FFC000"/>
                    </a:gs>
                    <a:gs pos="100000">
                      <a:srgbClr val="FFFF00"/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4954316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D91703"/>
                    </a:gs>
                    <a:gs pos="50000">
                      <a:srgbClr val="FFC000"/>
                    </a:gs>
                    <a:gs pos="100000">
                      <a:srgbClr val="FFFF00"/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655081974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五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1200" cap="none" spc="0" normalizeH="0" baseline="0" dirty="0" smtClean="0">
                <a:ln>
                  <a:noFill/>
                </a:ln>
                <a:blipFill>
                  <a:blip r:embed="rId3"/>
                  <a:tile tx="0" ty="0" sx="100000" sy="100000" flip="none" algn="tl"/>
                </a:blip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4954316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1200" cap="none" spc="0" normalizeH="0" baseline="0" dirty="0" smtClean="0">
                <a:ln>
                  <a:noFill/>
                </a:ln>
                <a:blipFill>
                  <a:blip r:embed="rId3"/>
                  <a:tile tx="0" ty="0" sx="100000" sy="100000" flip="none" algn="tl"/>
                </a:blip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79046973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7E72A86-14CF-4209-BDC4-8E1C8DCEE486}" type="slidenum">
              <a:rPr kumimoji="1" lang="en-US" altLang="zh-TW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新細明體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32527126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97CB8D95-3EDC-4C75-87D4-1ED05DE78448}" type="slidenum">
              <a:rPr kumimoji="1" lang="en-US" altLang="zh-TW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新細明體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65929415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3382789-E97A-423C-871F-02348775151E}" type="slidenum">
              <a:rPr kumimoji="1" lang="en-US" altLang="zh-TW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新細明體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85430871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AE71452-9B9F-44F9-9E76-000EA9F2DAF4}" type="slidenum">
              <a:rPr kumimoji="1" lang="en-US" altLang="zh-TW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新細明體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6717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E233F83-5022-4A11-B5CF-5B83EA5D5317}" type="slidenum">
              <a:rPr kumimoji="1" lang="en-US" altLang="zh-TW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新細明體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51460696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4081EA81-035F-444F-B9D2-CEC2A7BB620F}" type="slidenum">
              <a:rPr kumimoji="1" lang="en-US" altLang="zh-TW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新細明體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63812149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4F6A14D-4A93-4DCA-A5C1-C34107715679}" type="slidenum">
              <a:rPr kumimoji="1" lang="en-US" altLang="zh-TW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新細明體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97291846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648286C-3482-4963-B408-6DB39ED0CE08}" type="slidenum">
              <a:rPr kumimoji="1" lang="en-US" altLang="zh-TW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新細明體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8105090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TW" altLang="en-US" noProof="0" smtClean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18A9657-B4E1-4CA7-8B1F-F334562A454D}" type="slidenum">
              <a:rPr kumimoji="1" lang="en-US" altLang="zh-TW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新細明體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78227528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36070A5-2F55-4DE4-9E40-01B1B35F6BB6}" type="slidenum">
              <a:rPr kumimoji="1" lang="en-US" altLang="zh-TW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新細明體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86909745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6A6E8DD-820B-4120-A173-0D2E4E166D43}" type="slidenum">
              <a:rPr kumimoji="1" lang="en-US" altLang="zh-TW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新細明體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368640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image" Target="../media/image5.jpg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theme" Target="../theme/theme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3.xml"/><Relationship Id="rId3" Type="http://schemas.openxmlformats.org/officeDocument/2006/relationships/slideLayout" Target="../slideLayouts/slideLayout68.xml"/><Relationship Id="rId7" Type="http://schemas.openxmlformats.org/officeDocument/2006/relationships/slideLayout" Target="../slideLayouts/slideLayout72.xml"/><Relationship Id="rId12" Type="http://schemas.openxmlformats.org/officeDocument/2006/relationships/image" Target="../media/image5.jpg"/><Relationship Id="rId2" Type="http://schemas.openxmlformats.org/officeDocument/2006/relationships/slideLayout" Target="../slideLayouts/slideLayout67.xml"/><Relationship Id="rId1" Type="http://schemas.openxmlformats.org/officeDocument/2006/relationships/slideLayout" Target="../slideLayouts/slideLayout66.xml"/><Relationship Id="rId6" Type="http://schemas.openxmlformats.org/officeDocument/2006/relationships/slideLayout" Target="../slideLayouts/slideLayout71.xml"/><Relationship Id="rId11" Type="http://schemas.openxmlformats.org/officeDocument/2006/relationships/theme" Target="../theme/theme7.xml"/><Relationship Id="rId5" Type="http://schemas.openxmlformats.org/officeDocument/2006/relationships/slideLayout" Target="../slideLayouts/slideLayout70.xml"/><Relationship Id="rId10" Type="http://schemas.openxmlformats.org/officeDocument/2006/relationships/slideLayout" Target="../slideLayouts/slideLayout75.xml"/><Relationship Id="rId4" Type="http://schemas.openxmlformats.org/officeDocument/2006/relationships/slideLayout" Target="../slideLayouts/slideLayout69.xml"/><Relationship Id="rId9" Type="http://schemas.openxmlformats.org/officeDocument/2006/relationships/slideLayout" Target="../slideLayouts/slideLayout74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3.xml"/><Relationship Id="rId3" Type="http://schemas.openxmlformats.org/officeDocument/2006/relationships/slideLayout" Target="../slideLayouts/slideLayout78.xml"/><Relationship Id="rId7" Type="http://schemas.openxmlformats.org/officeDocument/2006/relationships/slideLayout" Target="../slideLayouts/slideLayout82.xml"/><Relationship Id="rId12" Type="http://schemas.openxmlformats.org/officeDocument/2006/relationships/image" Target="../media/image8.jpeg"/><Relationship Id="rId2" Type="http://schemas.openxmlformats.org/officeDocument/2006/relationships/slideLayout" Target="../slideLayouts/slideLayout77.xml"/><Relationship Id="rId1" Type="http://schemas.openxmlformats.org/officeDocument/2006/relationships/slideLayout" Target="../slideLayouts/slideLayout76.xml"/><Relationship Id="rId6" Type="http://schemas.openxmlformats.org/officeDocument/2006/relationships/slideLayout" Target="../slideLayouts/slideLayout81.xml"/><Relationship Id="rId11" Type="http://schemas.openxmlformats.org/officeDocument/2006/relationships/theme" Target="../theme/theme8.xml"/><Relationship Id="rId5" Type="http://schemas.openxmlformats.org/officeDocument/2006/relationships/slideLayout" Target="../slideLayouts/slideLayout80.xml"/><Relationship Id="rId10" Type="http://schemas.openxmlformats.org/officeDocument/2006/relationships/slideLayout" Target="../slideLayouts/slideLayout85.xml"/><Relationship Id="rId4" Type="http://schemas.openxmlformats.org/officeDocument/2006/relationships/slideLayout" Target="../slideLayouts/slideLayout79.xml"/><Relationship Id="rId9" Type="http://schemas.openxmlformats.org/officeDocument/2006/relationships/slideLayout" Target="../slideLayouts/slideLayout84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3.xml"/><Relationship Id="rId3" Type="http://schemas.openxmlformats.org/officeDocument/2006/relationships/slideLayout" Target="../slideLayouts/slideLayout88.xml"/><Relationship Id="rId7" Type="http://schemas.openxmlformats.org/officeDocument/2006/relationships/slideLayout" Target="../slideLayouts/slideLayout92.xml"/><Relationship Id="rId12" Type="http://schemas.openxmlformats.org/officeDocument/2006/relationships/image" Target="../media/image8.jpeg"/><Relationship Id="rId2" Type="http://schemas.openxmlformats.org/officeDocument/2006/relationships/slideLayout" Target="../slideLayouts/slideLayout87.xml"/><Relationship Id="rId1" Type="http://schemas.openxmlformats.org/officeDocument/2006/relationships/slideLayout" Target="../slideLayouts/slideLayout86.xml"/><Relationship Id="rId6" Type="http://schemas.openxmlformats.org/officeDocument/2006/relationships/slideLayout" Target="../slideLayouts/slideLayout91.xml"/><Relationship Id="rId11" Type="http://schemas.openxmlformats.org/officeDocument/2006/relationships/theme" Target="../theme/theme9.xml"/><Relationship Id="rId5" Type="http://schemas.openxmlformats.org/officeDocument/2006/relationships/slideLayout" Target="../slideLayouts/slideLayout90.xml"/><Relationship Id="rId10" Type="http://schemas.openxmlformats.org/officeDocument/2006/relationships/slideLayout" Target="../slideLayouts/slideLayout95.xml"/><Relationship Id="rId4" Type="http://schemas.openxmlformats.org/officeDocument/2006/relationships/slideLayout" Target="../slideLayouts/slideLayout89.xml"/><Relationship Id="rId9" Type="http://schemas.openxmlformats.org/officeDocument/2006/relationships/slideLayout" Target="../slideLayouts/slideLayout94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3.xml"/><Relationship Id="rId3" Type="http://schemas.openxmlformats.org/officeDocument/2006/relationships/slideLayout" Target="../slideLayouts/slideLayout98.xml"/><Relationship Id="rId7" Type="http://schemas.openxmlformats.org/officeDocument/2006/relationships/slideLayout" Target="../slideLayouts/slideLayout102.xml"/><Relationship Id="rId12" Type="http://schemas.openxmlformats.org/officeDocument/2006/relationships/theme" Target="../theme/theme10.xml"/><Relationship Id="rId2" Type="http://schemas.openxmlformats.org/officeDocument/2006/relationships/slideLayout" Target="../slideLayouts/slideLayout97.xml"/><Relationship Id="rId1" Type="http://schemas.openxmlformats.org/officeDocument/2006/relationships/slideLayout" Target="../slideLayouts/slideLayout96.xml"/><Relationship Id="rId6" Type="http://schemas.openxmlformats.org/officeDocument/2006/relationships/slideLayout" Target="../slideLayouts/slideLayout101.xml"/><Relationship Id="rId11" Type="http://schemas.openxmlformats.org/officeDocument/2006/relationships/slideLayout" Target="../slideLayouts/slideLayout106.xml"/><Relationship Id="rId5" Type="http://schemas.openxmlformats.org/officeDocument/2006/relationships/slideLayout" Target="../slideLayouts/slideLayout100.xml"/><Relationship Id="rId10" Type="http://schemas.openxmlformats.org/officeDocument/2006/relationships/slideLayout" Target="../slideLayouts/slideLayout105.xml"/><Relationship Id="rId4" Type="http://schemas.openxmlformats.org/officeDocument/2006/relationships/slideLayout" Target="../slideLayouts/slideLayout99.xml"/><Relationship Id="rId9" Type="http://schemas.openxmlformats.org/officeDocument/2006/relationships/slideLayout" Target="../slideLayouts/slideLayout10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000221" y="7"/>
            <a:ext cx="10191779" cy="13573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85709" y="1600202"/>
            <a:ext cx="11906291" cy="525780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080401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28" r:id="rId1"/>
    <p:sldLayoutId id="2147484029" r:id="rId2"/>
    <p:sldLayoutId id="2147484030" r:id="rId3"/>
    <p:sldLayoutId id="2147484031" r:id="rId4"/>
    <p:sldLayoutId id="2147484032" r:id="rId5"/>
    <p:sldLayoutId id="2147484033" r:id="rId6"/>
    <p:sldLayoutId id="2147484034" r:id="rId7"/>
    <p:sldLayoutId id="2147484035" r:id="rId8"/>
    <p:sldLayoutId id="2147484036" r:id="rId9"/>
    <p:sldLayoutId id="2147484037" r:id="rId10"/>
    <p:sldLayoutId id="2147484038" r:id="rId11"/>
  </p:sldLayoutIdLst>
  <p:transition>
    <p:cover/>
  </p:transition>
  <p:txStyles>
    <p:titleStyle>
      <a:lvl1pPr algn="l" defTabSz="911869" rtl="0" eaLnBrk="1" latinLnBrk="0" hangingPunct="1">
        <a:spcBef>
          <a:spcPct val="0"/>
        </a:spcBef>
        <a:buNone/>
        <a:defRPr sz="4000" b="1" u="none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0" indent="0" algn="l" defTabSz="911869" rtl="0" eaLnBrk="1" latinLnBrk="0" hangingPunct="1">
        <a:spcBef>
          <a:spcPct val="20000"/>
        </a:spcBef>
        <a:buFont typeface="Arial" pitchFamily="34" charset="0"/>
        <a:buNone/>
        <a:defRPr sz="3200" b="1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1pPr>
      <a:lvl2pPr marL="712410" indent="-451193" algn="l" defTabSz="911869" rtl="0" eaLnBrk="1" latinLnBrk="0" hangingPunct="1">
        <a:spcBef>
          <a:spcPct val="20000"/>
        </a:spcBef>
        <a:buFont typeface="Wingdings" pitchFamily="2" charset="2"/>
        <a:buChar char="v"/>
        <a:defRPr sz="3200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2pPr>
      <a:lvl3pPr marL="269124" indent="0" algn="l" defTabSz="911869" rtl="0" eaLnBrk="1" latinLnBrk="0" hangingPunct="1">
        <a:spcBef>
          <a:spcPct val="20000"/>
        </a:spcBef>
        <a:buFont typeface="Wingdings" pitchFamily="2" charset="2"/>
        <a:buNone/>
        <a:defRPr sz="2800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3pPr>
      <a:lvl4pPr marL="807384" indent="0" algn="l" defTabSz="911869" rtl="0" eaLnBrk="1" latinLnBrk="0" hangingPunct="1">
        <a:spcBef>
          <a:spcPct val="20000"/>
        </a:spcBef>
        <a:buFont typeface="Arial" pitchFamily="34" charset="0"/>
        <a:buNone/>
        <a:defRPr sz="2400" b="1" i="1" kern="1200">
          <a:solidFill>
            <a:srgbClr val="FFFF00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4pPr>
      <a:lvl5pPr marL="983124" indent="-1587" algn="l" defTabSz="911869" rtl="0" eaLnBrk="1" latinLnBrk="0" hangingPunct="1">
        <a:spcBef>
          <a:spcPct val="20000"/>
        </a:spcBef>
        <a:buFont typeface="Arial" pitchFamily="34" charset="0"/>
        <a:buNone/>
        <a:defRPr sz="2400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5pPr>
      <a:lvl6pPr marL="2507669" indent="-227960" algn="l" defTabSz="911869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63588" indent="-227960" algn="l" defTabSz="911869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19533" indent="-227960" algn="l" defTabSz="911869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75453" indent="-227960" algn="l" defTabSz="911869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5927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1869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67816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3750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79684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35629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1559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47495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演示模板底稿12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68" y="0"/>
            <a:ext cx="12187767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7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1104987" y="846139"/>
            <a:ext cx="10081684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217" tIns="45609" rIns="91217" bIns="45609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TW" smtClean="0"/>
              <a:t>单击此处编辑母版标题样式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1104987" y="1990783"/>
            <a:ext cx="10081684" cy="4030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217" tIns="45609" rIns="91217" bIns="4560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TW" smtClean="0"/>
              <a:t>单击此处编辑母版文本样式</a:t>
            </a:r>
          </a:p>
          <a:p>
            <a:pPr lvl="1"/>
            <a:r>
              <a:rPr lang="zh-CN" altLang="zh-TW" smtClean="0"/>
              <a:t>第二级</a:t>
            </a:r>
          </a:p>
          <a:p>
            <a:pPr lvl="2"/>
            <a:r>
              <a:rPr lang="zh-CN" altLang="zh-TW" smtClean="0"/>
              <a:t>第三级</a:t>
            </a:r>
          </a:p>
          <a:p>
            <a:pPr lvl="3"/>
            <a:r>
              <a:rPr lang="zh-CN" altLang="zh-TW" smtClean="0"/>
              <a:t>第四级</a:t>
            </a:r>
          </a:p>
          <a:p>
            <a:pPr lvl="4"/>
            <a:r>
              <a:rPr lang="zh-CN" altLang="zh-TW" smtClean="0"/>
              <a:t>第五级</a:t>
            </a: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3" y="6245368"/>
            <a:ext cx="2844800" cy="4762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217" tIns="45609" rIns="91217" bIns="45609" numCol="1" anchor="t" anchorCtr="0" compatLnSpc="1">
            <a:prstTxWarp prst="textNoShape">
              <a:avLst/>
            </a:prstTxWarp>
          </a:bodyPr>
          <a:lstStyle>
            <a:lvl1pPr>
              <a:defRPr sz="1000">
                <a:latin typeface="+mn-ea"/>
                <a:ea typeface="+mn-ea"/>
              </a:defRPr>
            </a:lvl1pPr>
          </a:lstStyle>
          <a:p>
            <a:pPr defTabSz="912197" fontAlgn="base">
              <a:spcBef>
                <a:spcPct val="0"/>
              </a:spcBef>
              <a:spcAft>
                <a:spcPct val="0"/>
              </a:spcAft>
            </a:pPr>
            <a:endParaRPr lang="zh-TW" altLang="zh-CN" smtClean="0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1" y="6245368"/>
            <a:ext cx="3860800" cy="4762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217" tIns="45609" rIns="91217" bIns="45609" numCol="1" anchor="t" anchorCtr="0" compatLnSpc="1">
            <a:prstTxWarp prst="textNoShape">
              <a:avLst/>
            </a:prstTxWarp>
          </a:bodyPr>
          <a:lstStyle>
            <a:lvl1pPr algn="ctr">
              <a:defRPr sz="1000">
                <a:latin typeface="+mn-ea"/>
                <a:ea typeface="+mn-ea"/>
              </a:defRPr>
            </a:lvl1pPr>
          </a:lstStyle>
          <a:p>
            <a:pPr defTabSz="912197" fontAlgn="base">
              <a:spcBef>
                <a:spcPct val="0"/>
              </a:spcBef>
              <a:spcAft>
                <a:spcPct val="0"/>
              </a:spcAft>
            </a:pPr>
            <a:endParaRPr lang="zh-TW" altLang="zh-CN" smtClean="0">
              <a:solidFill>
                <a:srgbClr val="000000"/>
              </a:solidFill>
            </a:endParaRPr>
          </a:p>
        </p:txBody>
      </p:sp>
      <p:sp>
        <p:nvSpPr>
          <p:cNvPr id="1031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368"/>
            <a:ext cx="2844800" cy="4762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217" tIns="45609" rIns="91217" bIns="45609" numCol="1" anchor="t" anchorCtr="0" compatLnSpc="1">
            <a:prstTxWarp prst="textNoShape">
              <a:avLst/>
            </a:prstTxWarp>
          </a:bodyPr>
          <a:lstStyle>
            <a:lvl1pPr algn="r">
              <a:defRPr sz="1000">
                <a:latin typeface="+mn-ea"/>
                <a:ea typeface="+mn-ea"/>
              </a:defRPr>
            </a:lvl1pPr>
          </a:lstStyle>
          <a:p>
            <a:pPr defTabSz="912197" fontAlgn="base">
              <a:spcBef>
                <a:spcPct val="0"/>
              </a:spcBef>
              <a:spcAft>
                <a:spcPct val="0"/>
              </a:spcAft>
            </a:pPr>
            <a:fld id="{A3EA3686-390D-4807-A8EA-855C158FE566}" type="slidenum">
              <a:rPr lang="zh-TW" altLang="zh-CN" smtClean="0">
                <a:solidFill>
                  <a:srgbClr val="000000"/>
                </a:solidFill>
              </a:rPr>
              <a:pPr defTabSz="912197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zh-TW" altLang="zh-CN" smtClean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98586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54" r:id="rId1"/>
    <p:sldLayoutId id="2147484355" r:id="rId2"/>
    <p:sldLayoutId id="2147484356" r:id="rId3"/>
    <p:sldLayoutId id="2147484357" r:id="rId4"/>
    <p:sldLayoutId id="2147484358" r:id="rId5"/>
    <p:sldLayoutId id="2147484359" r:id="rId6"/>
    <p:sldLayoutId id="2147484360" r:id="rId7"/>
    <p:sldLayoutId id="2147484361" r:id="rId8"/>
    <p:sldLayoutId id="2147484362" r:id="rId9"/>
    <p:sldLayoutId id="2147484363" r:id="rId10"/>
    <p:sldLayoutId id="2147484364" r:id="rId11"/>
  </p:sldLayoutIdLst>
  <p:txStyles>
    <p:titleStyle>
      <a:lvl1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2pPr>
      <a:lvl3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3pPr>
      <a:lvl4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4pPr>
      <a:lvl5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5pPr>
      <a:lvl6pPr marL="456090"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6pPr>
      <a:lvl7pPr marL="912197"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7pPr>
      <a:lvl8pPr marL="1368305"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8pPr>
      <a:lvl9pPr marL="1824404"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9pPr>
    </p:titleStyle>
    <p:bodyStyle>
      <a:lvl1pPr marL="342083" indent="-342083" algn="l" rtl="0" fontAlgn="base">
        <a:spcBef>
          <a:spcPct val="20000"/>
        </a:spcBef>
        <a:spcAft>
          <a:spcPct val="0"/>
        </a:spcAft>
        <a:buChar char="•"/>
        <a:defRPr sz="2400">
          <a:solidFill>
            <a:srgbClr val="669900"/>
          </a:solidFill>
          <a:latin typeface="+mn-lt"/>
          <a:ea typeface="+mn-ea"/>
          <a:cs typeface="+mn-cs"/>
        </a:defRPr>
      </a:lvl1pPr>
      <a:lvl2pPr marL="741162" indent="-285078" algn="l" rtl="0" fontAlgn="base">
        <a:spcBef>
          <a:spcPct val="20000"/>
        </a:spcBef>
        <a:spcAft>
          <a:spcPct val="0"/>
        </a:spcAft>
        <a:buChar char="–"/>
        <a:defRPr sz="2000">
          <a:solidFill>
            <a:srgbClr val="669900"/>
          </a:solidFill>
          <a:latin typeface="+mn-lt"/>
          <a:ea typeface="+mn-ea"/>
        </a:defRPr>
      </a:lvl2pPr>
      <a:lvl3pPr marL="1140250" indent="-228041" algn="l" rtl="0" fontAlgn="base">
        <a:spcBef>
          <a:spcPct val="20000"/>
        </a:spcBef>
        <a:spcAft>
          <a:spcPct val="0"/>
        </a:spcAft>
        <a:buChar char="•"/>
        <a:defRPr>
          <a:solidFill>
            <a:srgbClr val="669900"/>
          </a:solidFill>
          <a:latin typeface="+mn-lt"/>
          <a:ea typeface="+mn-ea"/>
        </a:defRPr>
      </a:lvl3pPr>
      <a:lvl4pPr marL="1596349" indent="-228041" algn="l" rtl="0" fontAlgn="base">
        <a:spcBef>
          <a:spcPct val="20000"/>
        </a:spcBef>
        <a:spcAft>
          <a:spcPct val="0"/>
        </a:spcAft>
        <a:buChar char="–"/>
        <a:defRPr sz="1600">
          <a:solidFill>
            <a:srgbClr val="669900"/>
          </a:solidFill>
          <a:latin typeface="+mn-lt"/>
          <a:ea typeface="+mn-ea"/>
        </a:defRPr>
      </a:lvl4pPr>
      <a:lvl5pPr marL="2052458" indent="-228041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5pPr>
      <a:lvl6pPr marL="2508560" indent="-228041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6pPr>
      <a:lvl7pPr marL="2964649" indent="-228041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7pPr>
      <a:lvl8pPr marL="3420758" indent="-228041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8pPr>
      <a:lvl9pPr marL="3876841" indent="-228041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9pPr>
    </p:bodyStyle>
    <p:otherStyle>
      <a:defPPr>
        <a:defRPr lang="zh-TW"/>
      </a:defPPr>
      <a:lvl1pPr marL="0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6090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2197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68305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4404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0499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36608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2703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48802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ext Box 2"/>
          <p:cNvSpPr txBox="1">
            <a:spLocks noChangeArrowheads="1"/>
          </p:cNvSpPr>
          <p:nvPr/>
        </p:nvSpPr>
        <p:spPr bwMode="auto">
          <a:xfrm>
            <a:off x="7823200" y="6400857"/>
            <a:ext cx="2880784" cy="461643"/>
          </a:xfrm>
          <a:prstGeom prst="rect">
            <a:avLst/>
          </a:prstGeom>
          <a:noFill/>
          <a:ln>
            <a:noFill/>
          </a:ln>
          <a:extLst/>
        </p:spPr>
        <p:txBody>
          <a:bodyPr lIns="91326" tIns="45664" rIns="91326" bIns="45664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9pPr>
          </a:lstStyle>
          <a:p>
            <a:pPr algn="ctr" defTabSz="913274" eaLnBrk="1" fontAlgn="base" hangingPunct="1">
              <a:spcBef>
                <a:spcPct val="50000"/>
              </a:spcBef>
              <a:spcAft>
                <a:spcPct val="0"/>
              </a:spcAft>
              <a:defRPr/>
            </a:pPr>
            <a:endParaRPr lang="zh-TW" altLang="en-US" sz="2400" smtClean="0">
              <a:solidFill>
                <a:srgbClr val="FFFFFF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57619504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90224" r:id="rId1"/>
    <p:sldLayoutId id="2147490225" r:id="rId2"/>
    <p:sldLayoutId id="2147490226" r:id="rId3"/>
    <p:sldLayoutId id="2147490227" r:id="rId4"/>
    <p:sldLayoutId id="2147490228" r:id="rId5"/>
    <p:sldLayoutId id="2147490229" r:id="rId6"/>
    <p:sldLayoutId id="2147490230" r:id="rId7"/>
    <p:sldLayoutId id="2147490231" r:id="rId8"/>
    <p:sldLayoutId id="2147490232" r:id="rId9"/>
    <p:sldLayoutId id="2147490233" r:id="rId10"/>
    <p:sldLayoutId id="2147490234" r:id="rId11"/>
  </p:sldLayoutIdLst>
  <p:timing>
    <p:tnLst>
      <p:par>
        <p:cTn id="1" dur="indefinite" restart="never" nodeType="tmRoot"/>
      </p:par>
    </p:tnLst>
  </p:timing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5pPr>
      <a:lvl6pPr marL="456633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6pPr>
      <a:lvl7pPr marL="913274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7pPr>
      <a:lvl8pPr marL="1369920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8pPr>
      <a:lvl9pPr marL="1826557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9pPr>
    </p:titleStyle>
    <p:bodyStyle>
      <a:lvl1pPr marL="342484" indent="-342484" algn="ctr" rtl="0" eaLnBrk="0" fontAlgn="base" hangingPunct="0">
        <a:spcBef>
          <a:spcPct val="0"/>
        </a:spcBef>
        <a:spcAft>
          <a:spcPct val="0"/>
        </a:spcAft>
        <a:defRPr kumimoji="1" sz="3200">
          <a:solidFill>
            <a:schemeClr val="bg1"/>
          </a:solidFill>
          <a:latin typeface="標楷體" pitchFamily="65" charset="-120"/>
          <a:ea typeface="+mn-ea"/>
          <a:cs typeface="+mn-cs"/>
        </a:defRPr>
      </a:lvl1pPr>
      <a:lvl2pPr marL="764239" indent="-285404" algn="ctr" rtl="0" eaLnBrk="0" fontAlgn="base" hangingPunct="0">
        <a:spcBef>
          <a:spcPct val="0"/>
        </a:spcBef>
        <a:spcAft>
          <a:spcPct val="0"/>
        </a:spcAft>
        <a:defRPr kumimoji="1" sz="2800">
          <a:solidFill>
            <a:schemeClr val="bg1"/>
          </a:solidFill>
          <a:latin typeface="標楷體" pitchFamily="65" charset="-120"/>
          <a:ea typeface="+mn-ea"/>
        </a:defRPr>
      </a:lvl2pPr>
      <a:lvl3pPr marL="1182820" indent="-228316" algn="ctr" rtl="0" eaLnBrk="0" fontAlgn="base" hangingPunct="0">
        <a:spcBef>
          <a:spcPct val="20000"/>
        </a:spcBef>
        <a:spcAft>
          <a:spcPct val="0"/>
        </a:spcAft>
        <a:defRPr kumimoji="1" sz="2400">
          <a:solidFill>
            <a:schemeClr val="bg1"/>
          </a:solidFill>
          <a:latin typeface="+mj-lt"/>
          <a:ea typeface="+mn-ea"/>
        </a:defRPr>
      </a:lvl3pPr>
      <a:lvl4pPr marL="1601407" indent="-228316" algn="ctr" rtl="0" eaLnBrk="0" fontAlgn="base" hangingPunct="0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4pPr>
      <a:lvl5pPr marL="2054880" indent="-228316" algn="ctr" rtl="0" eaLnBrk="0" fontAlgn="base" hangingPunct="0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5pPr>
      <a:lvl6pPr marL="2511517" indent="-228316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6pPr>
      <a:lvl7pPr marL="2968152" indent="-228316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7pPr>
      <a:lvl8pPr marL="3424794" indent="-228316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8pPr>
      <a:lvl9pPr marL="3881426" indent="-228316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9pPr>
    </p:bodyStyle>
    <p:otherStyle>
      <a:defPPr>
        <a:defRPr lang="zh-TW"/>
      </a:defPPr>
      <a:lvl1pPr marL="0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6633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3274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69920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6557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3192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39836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6470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3112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ext Box 2"/>
          <p:cNvSpPr txBox="1">
            <a:spLocks noChangeArrowheads="1"/>
          </p:cNvSpPr>
          <p:nvPr/>
        </p:nvSpPr>
        <p:spPr bwMode="auto">
          <a:xfrm>
            <a:off x="7823200" y="6400856"/>
            <a:ext cx="2880784" cy="461647"/>
          </a:xfrm>
          <a:prstGeom prst="rect">
            <a:avLst/>
          </a:prstGeom>
          <a:noFill/>
          <a:ln>
            <a:noFill/>
          </a:ln>
          <a:extLst/>
        </p:spPr>
        <p:txBody>
          <a:bodyPr lIns="91331" tIns="45666" rIns="91331" bIns="45666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9pPr>
          </a:lstStyle>
          <a:p>
            <a:pPr algn="ctr" defTabSz="913321" eaLnBrk="1" fontAlgn="base" hangingPunct="1">
              <a:spcBef>
                <a:spcPct val="50000"/>
              </a:spcBef>
              <a:spcAft>
                <a:spcPct val="0"/>
              </a:spcAft>
              <a:defRPr/>
            </a:pPr>
            <a:endParaRPr lang="zh-TW" altLang="en-US" sz="2400">
              <a:solidFill>
                <a:srgbClr val="FFFFFF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1379740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93375" r:id="rId1"/>
    <p:sldLayoutId id="2147493376" r:id="rId2"/>
    <p:sldLayoutId id="2147493377" r:id="rId3"/>
    <p:sldLayoutId id="2147493378" r:id="rId4"/>
    <p:sldLayoutId id="2147493379" r:id="rId5"/>
    <p:sldLayoutId id="2147493380" r:id="rId6"/>
    <p:sldLayoutId id="2147493381" r:id="rId7"/>
    <p:sldLayoutId id="2147493382" r:id="rId8"/>
    <p:sldLayoutId id="2147493383" r:id="rId9"/>
    <p:sldLayoutId id="2147493384" r:id="rId10"/>
    <p:sldLayoutId id="2147493385" r:id="rId11"/>
  </p:sldLayoutIdLst>
  <p:timing>
    <p:tnLst>
      <p:par>
        <p:cTn id="1" dur="indefinite" restart="never" nodeType="tmRoot"/>
      </p:par>
    </p:tnLst>
  </p:timing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5pPr>
      <a:lvl6pPr marL="456656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6pPr>
      <a:lvl7pPr marL="913321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7pPr>
      <a:lvl8pPr marL="1369990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8pPr>
      <a:lvl9pPr marL="1826650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9pPr>
    </p:titleStyle>
    <p:bodyStyle>
      <a:lvl1pPr marL="342502" indent="-342502" algn="ctr" rtl="0" eaLnBrk="0" fontAlgn="base" hangingPunct="0">
        <a:spcBef>
          <a:spcPct val="0"/>
        </a:spcBef>
        <a:spcAft>
          <a:spcPct val="0"/>
        </a:spcAft>
        <a:defRPr kumimoji="1" sz="3200">
          <a:solidFill>
            <a:schemeClr val="bg1"/>
          </a:solidFill>
          <a:latin typeface="標楷體" pitchFamily="65" charset="-120"/>
          <a:ea typeface="+mn-ea"/>
          <a:cs typeface="+mn-cs"/>
        </a:defRPr>
      </a:lvl1pPr>
      <a:lvl2pPr marL="764278" indent="-285419" algn="ctr" rtl="0" eaLnBrk="0" fontAlgn="base" hangingPunct="0">
        <a:spcBef>
          <a:spcPct val="0"/>
        </a:spcBef>
        <a:spcAft>
          <a:spcPct val="0"/>
        </a:spcAft>
        <a:defRPr kumimoji="1" sz="2800">
          <a:solidFill>
            <a:schemeClr val="bg1"/>
          </a:solidFill>
          <a:latin typeface="標楷體" pitchFamily="65" charset="-120"/>
          <a:ea typeface="+mn-ea"/>
        </a:defRPr>
      </a:lvl2pPr>
      <a:lvl3pPr marL="1182881" indent="-228328" algn="ctr" rtl="0" eaLnBrk="0" fontAlgn="base" hangingPunct="0">
        <a:spcBef>
          <a:spcPct val="20000"/>
        </a:spcBef>
        <a:spcAft>
          <a:spcPct val="0"/>
        </a:spcAft>
        <a:defRPr kumimoji="1" sz="2400">
          <a:solidFill>
            <a:schemeClr val="bg1"/>
          </a:solidFill>
          <a:latin typeface="+mj-lt"/>
          <a:ea typeface="+mn-ea"/>
        </a:defRPr>
      </a:lvl3pPr>
      <a:lvl4pPr marL="1601489" indent="-228328" algn="ctr" rtl="0" eaLnBrk="0" fontAlgn="base" hangingPunct="0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4pPr>
      <a:lvl5pPr marL="2054985" indent="-228328" algn="ctr" rtl="0" eaLnBrk="0" fontAlgn="base" hangingPunct="0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5pPr>
      <a:lvl6pPr marL="2511645" indent="-228328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6pPr>
      <a:lvl7pPr marL="2968304" indent="-228328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7pPr>
      <a:lvl8pPr marL="3424970" indent="-228328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8pPr>
      <a:lvl9pPr marL="3881625" indent="-228328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9pPr>
    </p:bodyStyle>
    <p:otherStyle>
      <a:defPPr>
        <a:defRPr lang="zh-TW"/>
      </a:defPPr>
      <a:lvl1pPr marL="0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6656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3321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69990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6650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3309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39976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6634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3299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9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0" tIns="45715" rIns="91430" bIns="45715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Click to edit Master title style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4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8"/>
            <a:ext cx="28448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TW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8"/>
            <a:ext cx="38608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TW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8"/>
            <a:ext cx="28448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fld id="{0A6B8A8D-979F-46C0-97C6-6C60C953B4D9}" type="slidenum">
              <a:rPr lang="en-US" altLang="zh-TW" smtClean="0"/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9076813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98760" r:id="rId1"/>
    <p:sldLayoutId id="2147498761" r:id="rId2"/>
    <p:sldLayoutId id="2147498762" r:id="rId3"/>
    <p:sldLayoutId id="2147498763" r:id="rId4"/>
    <p:sldLayoutId id="2147498764" r:id="rId5"/>
    <p:sldLayoutId id="2147498765" r:id="rId6"/>
    <p:sldLayoutId id="2147498766" r:id="rId7"/>
    <p:sldLayoutId id="2147498767" r:id="rId8"/>
    <p:sldLayoutId id="2147498768" r:id="rId9"/>
    <p:sldLayoutId id="2147498769" r:id="rId10"/>
    <p:sldLayoutId id="2147498770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153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305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458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61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1313" indent="-341313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1363" indent="-284163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5813" indent="-227013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340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492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8645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5797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53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05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58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1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763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915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68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22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2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75266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500311" r:id="rId1"/>
    <p:sldLayoutId id="2147500312" r:id="rId2"/>
    <p:sldLayoutId id="2147500313" r:id="rId3"/>
    <p:sldLayoutId id="2147500314" r:id="rId4"/>
    <p:sldLayoutId id="2147500315" r:id="rId5"/>
    <p:sldLayoutId id="2147500316" r:id="rId6"/>
    <p:sldLayoutId id="2147500317" r:id="rId7"/>
    <p:sldLayoutId id="2147500318" r:id="rId8"/>
    <p:sldLayoutId id="2147500319" r:id="rId9"/>
    <p:sldLayoutId id="2147500320" r:id="rId10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lang="zh-TW" altLang="en-US" sz="4000" b="1" kern="1200" dirty="0">
          <a:gradFill>
            <a:gsLst>
              <a:gs pos="69000">
                <a:srgbClr val="FFFF00"/>
              </a:gs>
              <a:gs pos="52000">
                <a:srgbClr val="FFC000"/>
              </a:gs>
              <a:gs pos="39000">
                <a:srgbClr val="FFFFFF"/>
              </a:gs>
              <a:gs pos="91000">
                <a:srgbClr val="00CC99">
                  <a:tint val="23500"/>
                  <a:satMod val="160000"/>
                </a:srgbClr>
              </a:gs>
            </a:gsLst>
            <a:lin ang="5400000" scaled="0"/>
          </a:gra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n-cs"/>
        </a:defRPr>
      </a:lvl1pPr>
    </p:titleStyle>
    <p:bodyStyle>
      <a:lvl1pPr marL="0" indent="0" algn="ctr" defTabSz="914400" rtl="0" eaLnBrk="1" latinLnBrk="0" hangingPunct="1">
        <a:spcBef>
          <a:spcPct val="20000"/>
        </a:spcBef>
        <a:buFontTx/>
        <a:buNone/>
        <a:defRPr kumimoji="0" lang="zh-TW" altLang="en-US" sz="5400" b="1" kern="1200" dirty="0" smtClean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0" lang="zh-TW" altLang="en-US" sz="4800" b="1" kern="1200" dirty="0" smtClean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0" lang="zh-TW" altLang="en-US" sz="4800" b="1" kern="1200" dirty="0" smtClean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0" lang="zh-TW" altLang="en-US" sz="4800" b="1" kern="1200" dirty="0" smtClean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kumimoji="0" lang="zh-TW" altLang="en-US" sz="4800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2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32159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500322" r:id="rId1"/>
    <p:sldLayoutId id="2147500323" r:id="rId2"/>
    <p:sldLayoutId id="2147500324" r:id="rId3"/>
    <p:sldLayoutId id="2147500325" r:id="rId4"/>
    <p:sldLayoutId id="2147500326" r:id="rId5"/>
    <p:sldLayoutId id="2147500327" r:id="rId6"/>
    <p:sldLayoutId id="2147500328" r:id="rId7"/>
    <p:sldLayoutId id="2147500329" r:id="rId8"/>
    <p:sldLayoutId id="2147500330" r:id="rId9"/>
    <p:sldLayoutId id="2147500331" r:id="rId10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lang="zh-TW" altLang="en-US" sz="4000" b="1" kern="1200" dirty="0">
          <a:gradFill>
            <a:gsLst>
              <a:gs pos="69000">
                <a:srgbClr val="FFFF00"/>
              </a:gs>
              <a:gs pos="52000">
                <a:srgbClr val="FFC000"/>
              </a:gs>
              <a:gs pos="39000">
                <a:srgbClr val="FFFFFF"/>
              </a:gs>
              <a:gs pos="91000">
                <a:srgbClr val="00CC99">
                  <a:tint val="23500"/>
                  <a:satMod val="160000"/>
                </a:srgbClr>
              </a:gs>
            </a:gsLst>
            <a:lin ang="5400000" scaled="0"/>
          </a:gra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n-cs"/>
        </a:defRPr>
      </a:lvl1pPr>
    </p:titleStyle>
    <p:bodyStyle>
      <a:lvl1pPr marL="0" indent="0" algn="ctr" defTabSz="914400" rtl="0" eaLnBrk="1" latinLnBrk="0" hangingPunct="1">
        <a:spcBef>
          <a:spcPct val="20000"/>
        </a:spcBef>
        <a:buFontTx/>
        <a:buNone/>
        <a:defRPr kumimoji="0" lang="zh-TW" altLang="en-US" sz="5400" b="1" kern="1200" dirty="0" smtClean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0" lang="zh-TW" altLang="en-US" sz="4800" b="1" kern="1200" dirty="0" smtClean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0" lang="zh-TW" altLang="en-US" sz="4800" b="1" kern="1200" dirty="0" smtClean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0" lang="zh-TW" altLang="en-US" sz="4800" b="1" kern="1200" dirty="0" smtClean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kumimoji="0" lang="zh-TW" altLang="en-US" sz="4800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925053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500491" r:id="rId1"/>
    <p:sldLayoutId id="2147500492" r:id="rId2"/>
    <p:sldLayoutId id="2147500493" r:id="rId3"/>
    <p:sldLayoutId id="2147500494" r:id="rId4"/>
    <p:sldLayoutId id="2147500495" r:id="rId5"/>
    <p:sldLayoutId id="2147500496" r:id="rId6"/>
    <p:sldLayoutId id="2147500497" r:id="rId7"/>
    <p:sldLayoutId id="2147500498" r:id="rId8"/>
    <p:sldLayoutId id="2147500499" r:id="rId9"/>
    <p:sldLayoutId id="2147500500" r:id="rId10"/>
  </p:sldLayoutIdLst>
  <p:txStyles>
    <p:titleStyle>
      <a:lvl1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lang="zh-TW" altLang="en-US" sz="3937" b="1" kern="1200" dirty="0">
          <a:gradFill>
            <a:gsLst>
              <a:gs pos="69000">
                <a:srgbClr val="FFFF00"/>
              </a:gs>
              <a:gs pos="52000">
                <a:srgbClr val="FFC000"/>
              </a:gs>
              <a:gs pos="39000">
                <a:srgbClr val="FFFFFF"/>
              </a:gs>
              <a:gs pos="91000">
                <a:srgbClr val="00CC99">
                  <a:tint val="23500"/>
                  <a:satMod val="160000"/>
                </a:srgbClr>
              </a:gs>
            </a:gsLst>
            <a:lin ang="5400000" scaled="0"/>
          </a:gra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n-cs"/>
        </a:defRPr>
      </a:lvl1pPr>
      <a:lvl2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2pPr>
      <a:lvl3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3pPr>
      <a:lvl4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4pPr>
      <a:lvl5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5pPr>
      <a:lvl6pPr marL="321457"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6pPr>
      <a:lvl7pPr marL="642915"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7pPr>
      <a:lvl8pPr marL="964372"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8pPr>
      <a:lvl9pPr marL="1285829"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9pPr>
    </p:titleStyle>
    <p:bodyStyle>
      <a:lvl1pPr algn="ctr" defTabSz="914145" rtl="0" fontAlgn="base">
        <a:spcBef>
          <a:spcPct val="20000"/>
        </a:spcBef>
        <a:spcAft>
          <a:spcPct val="0"/>
        </a:spcAft>
        <a:defRPr lang="zh-TW" altLang="en-US" sz="5344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1pPr>
      <a:lvl2pPr marL="742254" indent="-284624" algn="l" defTabSz="914145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lang="zh-TW" altLang="en-US" sz="4781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2pPr>
      <a:lvl3pPr marL="1141844" indent="-227699" algn="l" defTabSz="914145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lang="zh-TW" altLang="en-US" sz="4781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3pPr>
      <a:lvl4pPr marL="1599474" indent="-227699" algn="l" defTabSz="914145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lang="zh-TW" altLang="en-US" sz="4781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4pPr>
      <a:lvl5pPr marL="2057104" indent="-227699" algn="l" defTabSz="914145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lang="zh-TW" altLang="en-US" sz="4781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5pPr>
      <a:lvl6pPr marL="2514471" indent="-228588" algn="l" defTabSz="91435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648" indent="-228588" algn="l" defTabSz="91435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825" indent="-228588" algn="l" defTabSz="91435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001" indent="-228588" algn="l" defTabSz="91435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77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53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30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06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83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60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36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13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671200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500502" r:id="rId1"/>
    <p:sldLayoutId id="2147500503" r:id="rId2"/>
    <p:sldLayoutId id="2147500504" r:id="rId3"/>
    <p:sldLayoutId id="2147500505" r:id="rId4"/>
    <p:sldLayoutId id="2147500506" r:id="rId5"/>
    <p:sldLayoutId id="2147500507" r:id="rId6"/>
    <p:sldLayoutId id="2147500508" r:id="rId7"/>
    <p:sldLayoutId id="2147500509" r:id="rId8"/>
    <p:sldLayoutId id="2147500510" r:id="rId9"/>
    <p:sldLayoutId id="2147500511" r:id="rId10"/>
  </p:sldLayoutIdLst>
  <p:txStyles>
    <p:titleStyle>
      <a:lvl1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lang="zh-TW" altLang="en-US" sz="3937" b="1" kern="1200" dirty="0">
          <a:gradFill>
            <a:gsLst>
              <a:gs pos="69000">
                <a:srgbClr val="FFFF00"/>
              </a:gs>
              <a:gs pos="52000">
                <a:srgbClr val="FFC000"/>
              </a:gs>
              <a:gs pos="39000">
                <a:srgbClr val="FFFFFF"/>
              </a:gs>
              <a:gs pos="91000">
                <a:srgbClr val="00CC99">
                  <a:tint val="23500"/>
                  <a:satMod val="160000"/>
                </a:srgbClr>
              </a:gs>
            </a:gsLst>
            <a:lin ang="5400000" scaled="0"/>
          </a:gra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n-cs"/>
        </a:defRPr>
      </a:lvl1pPr>
      <a:lvl2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2pPr>
      <a:lvl3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3pPr>
      <a:lvl4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4pPr>
      <a:lvl5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5pPr>
      <a:lvl6pPr marL="321457"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6pPr>
      <a:lvl7pPr marL="642915"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7pPr>
      <a:lvl8pPr marL="964372"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8pPr>
      <a:lvl9pPr marL="1285829"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9pPr>
    </p:titleStyle>
    <p:bodyStyle>
      <a:lvl1pPr algn="ctr" defTabSz="914145" rtl="0" fontAlgn="base">
        <a:spcBef>
          <a:spcPct val="20000"/>
        </a:spcBef>
        <a:spcAft>
          <a:spcPct val="0"/>
        </a:spcAft>
        <a:defRPr lang="zh-TW" altLang="en-US" sz="5344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1pPr>
      <a:lvl2pPr marL="742254" indent="-284624" algn="l" defTabSz="914145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lang="zh-TW" altLang="en-US" sz="4781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2pPr>
      <a:lvl3pPr marL="1141844" indent="-227699" algn="l" defTabSz="914145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lang="zh-TW" altLang="en-US" sz="4781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3pPr>
      <a:lvl4pPr marL="1599474" indent="-227699" algn="l" defTabSz="914145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lang="zh-TW" altLang="en-US" sz="4781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4pPr>
      <a:lvl5pPr marL="2057104" indent="-227699" algn="l" defTabSz="914145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lang="zh-TW" altLang="en-US" sz="4781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5pPr>
      <a:lvl6pPr marL="2514471" indent="-228588" algn="l" defTabSz="91435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648" indent="-228588" algn="l" defTabSz="91435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825" indent="-228588" algn="l" defTabSz="91435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001" indent="-228588" algn="l" defTabSz="91435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77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53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30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06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83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60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36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13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000066"/>
            </a:gs>
            <a:gs pos="100000">
              <a:srgbClr val="00002F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8F712FE-4DB7-4D7B-BA2B-04BECC75A027}" type="slidenum">
              <a:rPr kumimoji="1" lang="en-US" altLang="zh-TW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新細明體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415981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501208" r:id="rId1"/>
    <p:sldLayoutId id="2147501209" r:id="rId2"/>
    <p:sldLayoutId id="2147501210" r:id="rId3"/>
    <p:sldLayoutId id="2147501211" r:id="rId4"/>
    <p:sldLayoutId id="2147501212" r:id="rId5"/>
    <p:sldLayoutId id="2147501213" r:id="rId6"/>
    <p:sldLayoutId id="2147501214" r:id="rId7"/>
    <p:sldLayoutId id="2147501215" r:id="rId8"/>
    <p:sldLayoutId id="2147501216" r:id="rId9"/>
    <p:sldLayoutId id="2147501217" r:id="rId10"/>
    <p:sldLayoutId id="2147501218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5pPr>
      <a:lvl6pPr marL="4572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6pPr>
      <a:lvl7pPr marL="9144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7pPr>
      <a:lvl8pPr marL="13716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8pPr>
      <a:lvl9pPr marL="18288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kumimoji="1"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0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9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1524000" y="2372937"/>
            <a:ext cx="9144000" cy="22775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8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主日信息</a:t>
            </a:r>
            <a:endParaRPr kumimoji="0" lang="en-US" altLang="zh-TW" sz="88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5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charset="0"/>
              </a:rPr>
              <a:t>Sunday Sermon</a:t>
            </a:r>
            <a:endParaRPr kumimoji="0" lang="en-US" altLang="zh-TW" sz="7200" b="1" i="1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040847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664414" y="385239"/>
            <a:ext cx="9025847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耶和華對摩西說：「耶和華的膀臂豈是縮短了嗎</a:t>
            </a:r>
            <a:r>
              <a:rPr kumimoji="1" lang="zh-TW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？ 現</a:t>
            </a:r>
            <a:r>
              <a:rPr kumimoji="1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在要看我的話向你應驗不應驗。</a:t>
            </a:r>
            <a:r>
              <a:rPr kumimoji="1" lang="zh-TW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」 </a:t>
            </a:r>
            <a:endParaRPr kumimoji="1" lang="en-US" altLang="zh-TW" sz="44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TW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(</a:t>
            </a:r>
            <a:r>
              <a:rPr kumimoji="1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民數記</a:t>
            </a:r>
            <a:r>
              <a:rPr kumimoji="1" lang="zh-TW" alt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 </a:t>
            </a:r>
            <a:r>
              <a:rPr kumimoji="1" lang="en-US" altLang="zh-TW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+mn-cs"/>
              </a:rPr>
              <a:t>Numbers 11:23</a:t>
            </a:r>
            <a:r>
              <a:rPr kumimoji="1" lang="en-US" altLang="zh-TW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)</a:t>
            </a:r>
            <a:r>
              <a:rPr kumimoji="1" lang="zh-TW" alt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 </a:t>
            </a:r>
            <a:endParaRPr kumimoji="1" lang="en-US" altLang="zh-TW" sz="36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6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6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3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The Lord answered Moses, “Is the Lord’s arm too short? </a:t>
            </a:r>
            <a:r>
              <a:rPr kumimoji="0" lang="en-US" altLang="zh-TW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 Now </a:t>
            </a:r>
            <a:r>
              <a:rPr kumimoji="0" lang="en-US" altLang="zh-TW" sz="3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you will see whether or not what I say will come true for you.”</a:t>
            </a:r>
          </a:p>
        </p:txBody>
      </p:sp>
    </p:spTree>
    <p:extLst>
      <p:ext uri="{BB962C8B-B14F-4D97-AF65-F5344CB8AC3E}">
        <p14:creationId xmlns:p14="http://schemas.microsoft.com/office/powerpoint/2010/main" val="5950873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9758" y="-1"/>
            <a:ext cx="12313163" cy="6858001"/>
          </a:xfrm>
          <a:prstGeom prst="rect">
            <a:avLst/>
          </a:prstGeom>
        </p:spPr>
      </p:pic>
      <p:sp>
        <p:nvSpPr>
          <p:cNvPr id="3" name="Rectangle 39"/>
          <p:cNvSpPr>
            <a:spLocks noChangeArrowheads="1"/>
          </p:cNvSpPr>
          <p:nvPr/>
        </p:nvSpPr>
        <p:spPr bwMode="auto">
          <a:xfrm>
            <a:off x="1524000" y="9525"/>
            <a:ext cx="9144000" cy="6781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412" tIns="45707" rIns="91412" bIns="45707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2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lvl="0" algn="ctr" defTabSz="456919" eaLnBrk="1" hangingPunct="1">
              <a:spcBef>
                <a:spcPts val="0"/>
              </a:spcBef>
              <a:buNone/>
              <a:defRPr/>
            </a:pPr>
            <a:endParaRPr kumimoji="1" lang="en-US" altLang="zh-TW" sz="3600" b="1" dirty="0" smtClean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  <a:cs typeface="Charis SIL" panose="02000500060000020004" pitchFamily="2" charset="0"/>
            </a:endParaRPr>
          </a:p>
          <a:p>
            <a:pPr lvl="0" algn="ctr" defTabSz="456919" eaLnBrk="1" hangingPunct="1">
              <a:spcBef>
                <a:spcPts val="0"/>
              </a:spcBef>
              <a:buNone/>
              <a:defRPr/>
            </a:pPr>
            <a:r>
              <a:rPr kumimoji="1" lang="zh-TW" altLang="en-US" sz="8800" b="1" dirty="0">
                <a:solidFill>
                  <a:srgbClr val="002060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Charis SIL" panose="02000500060000020004" pitchFamily="2" charset="0"/>
              </a:rPr>
              <a:t>神</a:t>
            </a:r>
            <a:r>
              <a:rPr kumimoji="1" lang="zh-TW" altLang="en-US" sz="8800" b="1" dirty="0" smtClean="0">
                <a:solidFill>
                  <a:srgbClr val="002060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Charis SIL" panose="02000500060000020004" pitchFamily="2" charset="0"/>
              </a:rPr>
              <a:t>說</a:t>
            </a:r>
            <a:endParaRPr kumimoji="1" lang="en-US" altLang="zh-TW" sz="8800" b="1" dirty="0" smtClean="0">
              <a:solidFill>
                <a:srgbClr val="002060"/>
              </a:solidFill>
              <a:latin typeface="DFKai-SB" panose="03000509000000000000" pitchFamily="65" charset="-120"/>
              <a:ea typeface="DFKai-SB" panose="03000509000000000000" pitchFamily="65" charset="-120"/>
              <a:cs typeface="Charis SIL" panose="02000500060000020004" pitchFamily="2" charset="0"/>
            </a:endParaRPr>
          </a:p>
          <a:p>
            <a:pPr lvl="0" algn="ctr" defTabSz="456919" eaLnBrk="1" hangingPunct="1">
              <a:spcBef>
                <a:spcPts val="0"/>
              </a:spcBef>
              <a:buNone/>
              <a:defRPr/>
            </a:pPr>
            <a:endParaRPr kumimoji="1" lang="en-US" altLang="zh-TW" sz="200" b="1" i="0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haris SIL" panose="02000500060000020004" pitchFamily="2" charset="0"/>
              <a:ea typeface="Charis SIL" panose="02000500060000020004" pitchFamily="2" charset="0"/>
              <a:cs typeface="Charis SIL" panose="02000500060000020004" pitchFamily="2" charset="0"/>
            </a:endParaRPr>
          </a:p>
          <a:p>
            <a:pPr lvl="0" algn="ctr" defTabSz="456919" eaLnBrk="1" hangingPunct="1">
              <a:spcBef>
                <a:spcPts val="0"/>
              </a:spcBef>
              <a:buNone/>
              <a:defRPr/>
            </a:pPr>
            <a:r>
              <a:rPr kumimoji="1" lang="en-US" altLang="zh-TW" sz="4800" b="1" noProof="0" dirty="0" smtClean="0">
                <a:solidFill>
                  <a:srgbClr val="002060"/>
                </a:solidFill>
                <a:latin typeface="Century" panose="02040604050505020304" pitchFamily="18" charset="0"/>
                <a:ea typeface="Charis SIL" panose="02000500060000020004" pitchFamily="2" charset="0"/>
                <a:cs typeface="Charis SIL" panose="02000500060000020004" pitchFamily="2" charset="0"/>
              </a:rPr>
              <a:t>God Says</a:t>
            </a:r>
            <a:endParaRPr kumimoji="0" lang="en-US" altLang="zh-TW" sz="105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700" b="1" i="0" u="none" strike="noStrike" kern="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7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7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700" b="1" i="0" u="none" strike="noStrike" kern="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700" b="1" i="0" u="none" strike="noStrike" kern="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zh-TW" sz="700" b="1" kern="0" dirty="0">
              <a:solidFill>
                <a:srgbClr val="002060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7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7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0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波特蘭靈糧堂</a:t>
            </a:r>
            <a:endParaRPr kumimoji="0" lang="en-US" altLang="zh-TW" sz="40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2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 Unicode MS" pitchFamily="34" charset="-128"/>
              <a:ea typeface="新細明體" panose="02020500000000000000" pitchFamily="18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7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 Unicode MS" pitchFamily="34" charset="-128"/>
              <a:ea typeface="新細明體" panose="02020500000000000000" pitchFamily="18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TW" b="1" kern="0" noProof="0" dirty="0" smtClean="0">
                <a:solidFill>
                  <a:srgbClr val="002060"/>
                </a:solidFill>
                <a:latin typeface="Mongolian Baiti" panose="03000500000000000000" pitchFamily="66" charset="0"/>
                <a:ea typeface="新細明體" panose="02020500000000000000" pitchFamily="18" charset="-120"/>
                <a:cs typeface="Mongolian Baiti" panose="03000500000000000000" pitchFamily="66" charset="0"/>
              </a:rPr>
              <a:t>April 11</a:t>
            </a:r>
            <a:r>
              <a:rPr kumimoji="0" lang="en-US" altLang="zh-TW" sz="3200" b="1" i="0" u="none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ongolian Baiti" panose="03000500000000000000" pitchFamily="66" charset="0"/>
                <a:ea typeface="新細明體" panose="02020500000000000000" pitchFamily="18" charset="-120"/>
                <a:cs typeface="Mongolian Baiti" panose="03000500000000000000" pitchFamily="66" charset="0"/>
              </a:rPr>
              <a:t>,  2021</a:t>
            </a:r>
            <a:endParaRPr kumimoji="0" lang="en-US" altLang="zh-TW" sz="32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Mongolian Baiti" panose="03000500000000000000" pitchFamily="66" charset="0"/>
              <a:ea typeface="新細明體" panose="02020500000000000000" pitchFamily="18" charset="-120"/>
              <a:cs typeface="Mongolian Baiti" panose="03000500000000000000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107393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100000">
              <a:srgbClr val="0070C0"/>
            </a:gs>
            <a:gs pos="100000">
              <a:srgbClr val="002060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9649" y="501542"/>
            <a:ext cx="5434975" cy="5149245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2105533" y="5777821"/>
            <a:ext cx="8366393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sz="4400" b="1" dirty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3/27 </a:t>
            </a:r>
            <a:r>
              <a:rPr lang="zh-TW" altLang="en-US" sz="4400" b="1" dirty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先知課程「聆聽神的聲音」</a:t>
            </a:r>
            <a:endParaRPr lang="en-US" sz="4400" b="1" dirty="0">
              <a:solidFill>
                <a:schemeClr val="bg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40580301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571947" y="225989"/>
            <a:ext cx="8995024" cy="53860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但作先知講道的，是對人說，要造就、安慰、勸勉人。 說方言的，是造就自己；作先知講道的，乃是造就教會</a:t>
            </a:r>
            <a:r>
              <a:rPr kumimoji="1" lang="zh-TW" altLang="en-US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</a:t>
            </a:r>
            <a:r>
              <a:rPr kumimoji="1" lang="en-US" altLang="zh-TW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(</a:t>
            </a:r>
            <a:r>
              <a:rPr kumimoji="1"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哥林多前書</a:t>
            </a:r>
            <a:r>
              <a:rPr kumimoji="1" lang="zh-TW" alt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 </a:t>
            </a:r>
            <a:r>
              <a:rPr kumimoji="1" lang="en-US" altLang="zh-TW" sz="2800" b="1" noProof="0" dirty="0" smtClean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1 Corinthians</a:t>
            </a:r>
            <a:r>
              <a:rPr kumimoji="1" lang="en-US" altLang="zh-TW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</a:rPr>
              <a:t> </a:t>
            </a:r>
            <a:r>
              <a:rPr kumimoji="1" lang="en-US" altLang="zh-TW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+mn-cs"/>
              </a:rPr>
              <a:t>14:3</a:t>
            </a:r>
            <a:r>
              <a:rPr kumimoji="1" lang="en-US" altLang="zh-TW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)</a:t>
            </a:r>
            <a:r>
              <a:rPr kumimoji="1" lang="zh-TW" alt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 </a:t>
            </a:r>
            <a:endParaRPr kumimoji="1" lang="en-US" altLang="zh-TW" sz="36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8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TW" sz="32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But the one who prophesies speaks to people for their strengthening, encouraging and comfort. Anyone who speaks in a tongue edifies themselves, but the one who prophesies edifies the church.</a:t>
            </a:r>
            <a:endParaRPr kumimoji="0" lang="en-US" altLang="zh-TW" sz="32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800523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664414" y="148933"/>
            <a:ext cx="9072080" cy="59093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太起初，</a:t>
            </a:r>
            <a:r>
              <a:rPr kumimoji="1" lang="zh-TW" altLang="en-US" sz="2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　</a:t>
            </a:r>
            <a:r>
              <a:rPr kumimoji="1"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神創造天地</a:t>
            </a:r>
            <a:r>
              <a:rPr kumimoji="1" lang="zh-TW" altLang="en-US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</a:t>
            </a:r>
            <a:r>
              <a:rPr kumimoji="1" lang="en-US" altLang="zh-TW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kumimoji="1"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地是空虛混沌，淵面黑暗；</a:t>
            </a:r>
            <a:r>
              <a:rPr kumimoji="1" lang="zh-TW" altLang="en-US" sz="2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　</a:t>
            </a:r>
            <a:r>
              <a:rPr kumimoji="1"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神的靈運行在水面上</a:t>
            </a:r>
            <a:r>
              <a:rPr kumimoji="1" lang="zh-TW" altLang="en-US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</a:t>
            </a:r>
            <a:r>
              <a:rPr kumimoji="1"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　</a:t>
            </a:r>
            <a:r>
              <a:rPr kumimoji="1"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神說：「要有光」，就有了光</a:t>
            </a:r>
            <a:r>
              <a:rPr kumimoji="1" lang="zh-TW" altLang="en-US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 </a:t>
            </a:r>
            <a:r>
              <a:rPr kumimoji="1" lang="en-US" altLang="zh-TW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(</a:t>
            </a:r>
            <a:r>
              <a:rPr kumimoji="1"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創世記</a:t>
            </a:r>
            <a:r>
              <a:rPr kumimoji="1" lang="zh-TW" alt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 </a:t>
            </a:r>
            <a:r>
              <a:rPr kumimoji="1" lang="en-US" altLang="zh-TW" sz="32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Genesis</a:t>
            </a:r>
            <a:r>
              <a:rPr kumimoji="1" lang="en-US" altLang="zh-TW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+mn-cs"/>
              </a:rPr>
              <a:t> 1:1-3</a:t>
            </a:r>
            <a:r>
              <a:rPr kumimoji="1" lang="en-US" altLang="zh-TW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)</a:t>
            </a:r>
            <a:r>
              <a:rPr kumimoji="1" lang="zh-TW" alt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 </a:t>
            </a:r>
            <a:endParaRPr kumimoji="1" lang="en-US" altLang="zh-TW" sz="36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8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TW" sz="32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In the beginning God created the heavens and the earth. </a:t>
            </a:r>
            <a:r>
              <a:rPr lang="en-US" altLang="zh-TW" sz="32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 </a:t>
            </a:r>
            <a:r>
              <a:rPr lang="en-US" altLang="zh-TW" sz="32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Now the earth was formless and empty, darkness was over the surface of the deep, and the Spirit of God was hovering over the </a:t>
            </a:r>
            <a:r>
              <a:rPr lang="en-US" altLang="zh-TW" sz="32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waters.  And </a:t>
            </a:r>
            <a:r>
              <a:rPr lang="en-US" altLang="zh-TW" sz="32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God said, “Let there be light,” and there was light.</a:t>
            </a:r>
            <a:endParaRPr kumimoji="0" lang="en-US" altLang="zh-TW" sz="32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779969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882580" y="244009"/>
            <a:ext cx="8642545" cy="56400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zh-TW" altLang="en-US" sz="48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神用祂的話創造</a:t>
            </a:r>
            <a:r>
              <a:rPr kumimoji="1" lang="zh-TW" altLang="en-US" sz="44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 ─</a:t>
            </a:r>
            <a:r>
              <a:rPr kumimoji="1" lang="zh-TW" altLang="en-US" sz="4400" b="1" dirty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─</a:t>
            </a:r>
            <a:r>
              <a:rPr kumimoji="1" lang="zh-TW" altLang="en-US" sz="4800" b="1" dirty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「神說</a:t>
            </a:r>
            <a:r>
              <a:rPr kumimoji="1" lang="zh-TW" altLang="en-US" sz="48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」</a:t>
            </a:r>
            <a:endParaRPr kumimoji="1" lang="en-US" altLang="zh-TW" sz="4800" b="1" dirty="0" smtClean="0">
              <a:solidFill>
                <a:srgbClr val="FFFFFF"/>
              </a:solidFill>
              <a:latin typeface="Century" panose="02040604050505020304" pitchFamily="18" charset="0"/>
              <a:ea typeface="DFKai-SB" panose="03000509000000000000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 sz="800" b="1" dirty="0" smtClean="0">
              <a:solidFill>
                <a:srgbClr val="FFFFFF"/>
              </a:solidFill>
              <a:latin typeface="Century" panose="02040604050505020304" pitchFamily="18" charset="0"/>
              <a:ea typeface="DFKai-SB" panose="03000509000000000000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zh-TW" sz="40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(</a:t>
            </a:r>
            <a:r>
              <a:rPr kumimoji="1" lang="zh-TW" altLang="en-US" sz="40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創世紀 </a:t>
            </a:r>
            <a:r>
              <a:rPr kumimoji="1" lang="en-US" altLang="zh-TW" sz="36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Gen.</a:t>
            </a:r>
            <a:r>
              <a:rPr kumimoji="1" lang="en-US" altLang="zh-TW" sz="40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 1: 3, 6, 9, 14, 20, 24, 26)</a:t>
            </a:r>
            <a:endParaRPr kumimoji="1" lang="en-US" altLang="zh-TW" sz="4000" b="1" dirty="0">
              <a:solidFill>
                <a:srgbClr val="FFFFFF"/>
              </a:solidFill>
              <a:latin typeface="Century" panose="02040604050505020304" pitchFamily="18" charset="0"/>
              <a:ea typeface="DFKai-SB" panose="03000509000000000000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 sz="1050" b="1" dirty="0" smtClean="0">
              <a:solidFill>
                <a:srgbClr val="FFFFFF"/>
              </a:solidFill>
              <a:latin typeface="Century" panose="02040604050505020304" pitchFamily="18" charset="0"/>
              <a:ea typeface="DFKai-SB" panose="03000509000000000000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 sz="800" b="1" dirty="0">
              <a:solidFill>
                <a:srgbClr val="FFFFFF"/>
              </a:solidFill>
              <a:latin typeface="Century" panose="02040604050505020304" pitchFamily="18" charset="0"/>
              <a:ea typeface="DFKai-SB" panose="03000509000000000000" pitchFamily="65" charset="-120"/>
              <a:cs typeface="Arial" charset="0"/>
            </a:endParaRPr>
          </a:p>
          <a:p>
            <a:pPr marL="571500" lvl="0" indent="-571500" defTabSz="9144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kumimoji="1" lang="zh-TW" altLang="en-US" sz="40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第</a:t>
            </a:r>
            <a:r>
              <a:rPr kumimoji="1" lang="zh-TW" altLang="en-US" sz="4000" b="1" dirty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一</a:t>
            </a:r>
            <a:r>
              <a:rPr kumimoji="1" lang="zh-TW" altLang="en-US" sz="40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日</a:t>
            </a:r>
            <a:r>
              <a:rPr kumimoji="1" lang="zh-TW" altLang="en-US" sz="4000" b="1" dirty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 </a:t>
            </a:r>
            <a:r>
              <a:rPr kumimoji="1" lang="zh-TW" altLang="en-US" sz="36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─  分</a:t>
            </a:r>
            <a:r>
              <a:rPr kumimoji="1" lang="zh-TW" altLang="en-US" sz="3600" b="1" dirty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別光</a:t>
            </a:r>
            <a:r>
              <a:rPr kumimoji="1" lang="zh-TW" altLang="en-US" sz="36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暗</a:t>
            </a:r>
            <a:endParaRPr kumimoji="1" lang="en-US" altLang="zh-TW" sz="3600" b="1" dirty="0">
              <a:solidFill>
                <a:srgbClr val="FFFFFF"/>
              </a:solidFill>
              <a:latin typeface="Century" panose="02040604050505020304" pitchFamily="18" charset="0"/>
              <a:ea typeface="DFKai-SB" panose="03000509000000000000" pitchFamily="65" charset="-120"/>
              <a:cs typeface="Arial" charset="0"/>
            </a:endParaRPr>
          </a:p>
          <a:p>
            <a:pPr marL="571500" lvl="0" indent="-571500" defTabSz="9144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kumimoji="1" lang="zh-TW" altLang="en-US" sz="40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第</a:t>
            </a:r>
            <a:r>
              <a:rPr kumimoji="1" lang="zh-TW" altLang="en-US" sz="4000" b="1" dirty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二</a:t>
            </a:r>
            <a:r>
              <a:rPr kumimoji="1" lang="zh-TW" altLang="en-US" sz="40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日</a:t>
            </a:r>
            <a:r>
              <a:rPr kumimoji="1" lang="zh-TW" altLang="en-US" sz="4000" b="1" dirty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 </a:t>
            </a:r>
            <a:r>
              <a:rPr kumimoji="1" lang="zh-TW" altLang="en-US" sz="36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─  分</a:t>
            </a:r>
            <a:r>
              <a:rPr kumimoji="1" lang="zh-TW" altLang="en-US" sz="3600" b="1" dirty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別上下，造出穹</a:t>
            </a:r>
            <a:r>
              <a:rPr kumimoji="1" lang="zh-TW" altLang="en-US" sz="36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蒼</a:t>
            </a:r>
            <a:endParaRPr kumimoji="1" lang="en-US" altLang="zh-TW" sz="3600" b="1" dirty="0">
              <a:solidFill>
                <a:srgbClr val="FFFFFF"/>
              </a:solidFill>
              <a:latin typeface="Century" panose="02040604050505020304" pitchFamily="18" charset="0"/>
              <a:ea typeface="DFKai-SB" panose="03000509000000000000" pitchFamily="65" charset="-120"/>
              <a:cs typeface="Arial" charset="0"/>
            </a:endParaRPr>
          </a:p>
          <a:p>
            <a:pPr marL="571500" lvl="0" indent="-571500" defTabSz="9144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kumimoji="1" lang="zh-TW" altLang="en-US" sz="40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第</a:t>
            </a:r>
            <a:r>
              <a:rPr kumimoji="1" lang="zh-TW" altLang="en-US" sz="4000" b="1" dirty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三</a:t>
            </a:r>
            <a:r>
              <a:rPr kumimoji="1" lang="zh-TW" altLang="en-US" sz="40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日</a:t>
            </a:r>
            <a:r>
              <a:rPr kumimoji="1" lang="zh-TW" altLang="en-US" sz="4000" b="1" dirty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 </a:t>
            </a:r>
            <a:r>
              <a:rPr kumimoji="1" lang="zh-TW" altLang="en-US" sz="36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─  分</a:t>
            </a:r>
            <a:r>
              <a:rPr kumimoji="1" lang="zh-TW" altLang="en-US" sz="3600" b="1" dirty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別水地，造出植</a:t>
            </a:r>
            <a:r>
              <a:rPr kumimoji="1" lang="zh-TW" altLang="en-US" sz="36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物</a:t>
            </a:r>
            <a:endParaRPr kumimoji="1" lang="en-US" altLang="zh-TW" sz="3600" b="1" dirty="0">
              <a:solidFill>
                <a:srgbClr val="FFFFFF"/>
              </a:solidFill>
              <a:latin typeface="Century" panose="02040604050505020304" pitchFamily="18" charset="0"/>
              <a:ea typeface="DFKai-SB" panose="03000509000000000000" pitchFamily="65" charset="-120"/>
              <a:cs typeface="Arial" charset="0"/>
            </a:endParaRPr>
          </a:p>
          <a:p>
            <a:pPr marL="571500" lvl="0" indent="-571500" defTabSz="9144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kumimoji="1" lang="zh-TW" altLang="en-US" sz="40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第</a:t>
            </a:r>
            <a:r>
              <a:rPr kumimoji="1" lang="zh-TW" altLang="en-US" sz="4000" b="1" dirty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四</a:t>
            </a:r>
            <a:r>
              <a:rPr kumimoji="1" lang="zh-TW" altLang="en-US" sz="40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日</a:t>
            </a:r>
            <a:r>
              <a:rPr kumimoji="1" lang="zh-TW" altLang="en-US" sz="4000" b="1" dirty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 </a:t>
            </a:r>
            <a:r>
              <a:rPr kumimoji="1" lang="zh-TW" altLang="en-US" sz="36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─  派</a:t>
            </a:r>
            <a:r>
              <a:rPr kumimoji="1" lang="zh-TW" altLang="en-US" sz="3600" b="1" dirty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置天</a:t>
            </a:r>
            <a:r>
              <a:rPr kumimoji="1" lang="zh-TW" altLang="en-US" sz="36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上日</a:t>
            </a:r>
            <a:r>
              <a:rPr kumimoji="1" lang="zh-TW" altLang="en-US" sz="3600" b="1" dirty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、月、星等光</a:t>
            </a:r>
            <a:r>
              <a:rPr kumimoji="1" lang="zh-TW" altLang="en-US" sz="36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體</a:t>
            </a:r>
            <a:endParaRPr kumimoji="1" lang="en-US" altLang="zh-TW" sz="3600" b="1" dirty="0">
              <a:solidFill>
                <a:srgbClr val="FFFFFF"/>
              </a:solidFill>
              <a:latin typeface="Century" panose="02040604050505020304" pitchFamily="18" charset="0"/>
              <a:ea typeface="DFKai-SB" panose="03000509000000000000" pitchFamily="65" charset="-120"/>
              <a:cs typeface="Arial" charset="0"/>
            </a:endParaRPr>
          </a:p>
          <a:p>
            <a:pPr marL="571500" lvl="0" indent="-571500" defTabSz="9144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kumimoji="1" lang="zh-TW" altLang="en-US" sz="40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第</a:t>
            </a:r>
            <a:r>
              <a:rPr kumimoji="1" lang="zh-TW" altLang="en-US" sz="4000" b="1" dirty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五</a:t>
            </a:r>
            <a:r>
              <a:rPr kumimoji="1" lang="zh-TW" altLang="en-US" sz="40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日</a:t>
            </a:r>
            <a:r>
              <a:rPr kumimoji="1" lang="zh-TW" altLang="en-US" sz="4000" b="1" dirty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 </a:t>
            </a:r>
            <a:r>
              <a:rPr kumimoji="1" lang="zh-TW" altLang="en-US" sz="36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─  造</a:t>
            </a:r>
            <a:r>
              <a:rPr kumimoji="1" lang="zh-TW" altLang="en-US" sz="3600" b="1" dirty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出水中和空中各樣動</a:t>
            </a:r>
            <a:r>
              <a:rPr kumimoji="1" lang="zh-TW" altLang="en-US" sz="36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物</a:t>
            </a:r>
            <a:endParaRPr kumimoji="1" lang="en-US" altLang="zh-TW" sz="3600" b="1" dirty="0">
              <a:solidFill>
                <a:srgbClr val="FFFFFF"/>
              </a:solidFill>
              <a:latin typeface="Century" panose="02040604050505020304" pitchFamily="18" charset="0"/>
              <a:ea typeface="DFKai-SB" panose="03000509000000000000" pitchFamily="65" charset="-120"/>
              <a:cs typeface="Arial" charset="0"/>
            </a:endParaRPr>
          </a:p>
          <a:p>
            <a:pPr marL="571500" lvl="0" indent="-571500" defTabSz="9144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kumimoji="1" lang="zh-TW" altLang="en-US" sz="40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第</a:t>
            </a:r>
            <a:r>
              <a:rPr kumimoji="1" lang="zh-TW" altLang="en-US" sz="4000" b="1" dirty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六</a:t>
            </a:r>
            <a:r>
              <a:rPr kumimoji="1" lang="zh-TW" altLang="en-US" sz="40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日</a:t>
            </a:r>
            <a:r>
              <a:rPr kumimoji="1" lang="zh-TW" altLang="en-US" sz="4000" b="1" dirty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 </a:t>
            </a:r>
            <a:r>
              <a:rPr kumimoji="1" lang="zh-TW" altLang="en-US" sz="36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─  造</a:t>
            </a:r>
            <a:r>
              <a:rPr kumimoji="1" lang="zh-TW" altLang="en-US" sz="3600" b="1" dirty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出地上各樣動物和</a:t>
            </a:r>
            <a:r>
              <a:rPr kumimoji="1" lang="zh-TW" altLang="en-US" sz="36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人</a:t>
            </a:r>
            <a:endParaRPr kumimoji="1" lang="en-US" altLang="zh-TW" sz="36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669235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664414" y="148933"/>
            <a:ext cx="9072080" cy="60324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太初有</a:t>
            </a:r>
            <a:r>
              <a:rPr kumimoji="1" lang="zh-TW" altLang="en-US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道 </a:t>
            </a:r>
            <a:r>
              <a:rPr kumimoji="1" lang="en-US" altLang="zh-TW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kumimoji="1" lang="el-GR" altLang="zh-TW" sz="4400" b="1" dirty="0">
                <a:solidFill>
                  <a:srgbClr val="FFFFFF"/>
                </a:solidFill>
                <a:latin typeface="Charis SIL" panose="02000500060000020004" pitchFamily="2" charset="0"/>
                <a:ea typeface="Charis SIL" panose="02000500060000020004" pitchFamily="2" charset="0"/>
                <a:cs typeface="Charis SIL" panose="02000500060000020004" pitchFamily="2" charset="0"/>
              </a:rPr>
              <a:t>λόγος</a:t>
            </a:r>
            <a:r>
              <a:rPr kumimoji="1" lang="en-US" altLang="zh-TW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)</a:t>
            </a:r>
            <a:r>
              <a:rPr kumimoji="1" lang="zh-TW" altLang="en-US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，</a:t>
            </a:r>
            <a:r>
              <a:rPr kumimoji="1"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道與</a:t>
            </a:r>
            <a:r>
              <a:rPr kumimoji="1" lang="zh-TW" altLang="en-US" sz="32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　</a:t>
            </a:r>
            <a:r>
              <a:rPr kumimoji="1"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神同在，道就是</a:t>
            </a:r>
            <a:r>
              <a:rPr kumimoji="1" lang="zh-TW" altLang="en-US" sz="36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　</a:t>
            </a:r>
            <a:r>
              <a:rPr kumimoji="1"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神。</a:t>
            </a:r>
            <a:r>
              <a:rPr kumimoji="1" lang="zh-TW" altLang="en-US" sz="28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kumimoji="1" lang="zh-TW" altLang="en-US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這</a:t>
            </a:r>
            <a:r>
              <a:rPr kumimoji="1"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道太初與</a:t>
            </a:r>
            <a:r>
              <a:rPr kumimoji="1" lang="zh-TW" altLang="en-US" sz="32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　</a:t>
            </a:r>
            <a:r>
              <a:rPr kumimoji="1"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神同在</a:t>
            </a:r>
            <a:r>
              <a:rPr kumimoji="1" lang="zh-TW" altLang="en-US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</a:t>
            </a:r>
            <a:r>
              <a:rPr kumimoji="1" lang="zh-TW" altLang="en-US" sz="36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kumimoji="1" lang="zh-TW" altLang="en-US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萬</a:t>
            </a:r>
            <a:r>
              <a:rPr kumimoji="1"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物是藉著他造的；凡被造的，沒有一樣不是藉著他造的</a:t>
            </a:r>
            <a:r>
              <a:rPr kumimoji="1" lang="zh-TW" altLang="en-US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</a:t>
            </a:r>
            <a:endParaRPr kumimoji="1" lang="en-US" altLang="zh-TW" sz="3600" b="1" dirty="0" smtClean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zh-TW" sz="36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kumimoji="1"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約翰福音</a:t>
            </a:r>
            <a:r>
              <a:rPr kumimoji="1" lang="zh-TW" altLang="en-US" sz="2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kumimoji="1" lang="en-US" altLang="zh-TW" sz="32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John 1:1-4</a:t>
            </a:r>
            <a:r>
              <a:rPr kumimoji="1" lang="en-US" altLang="zh-TW" sz="36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)</a:t>
            </a:r>
            <a:r>
              <a:rPr kumimoji="1" lang="zh-TW" altLang="en-US" sz="36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endParaRPr kumimoji="1" lang="en-US" altLang="zh-TW" sz="3600" b="1" dirty="0" smtClean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 sz="7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TW" sz="32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In the beginning was the Word, and the Word was with God, and the Word was God. </a:t>
            </a:r>
            <a:r>
              <a:rPr lang="en-US" altLang="zh-TW" sz="32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He </a:t>
            </a:r>
            <a:r>
              <a:rPr lang="en-US" altLang="zh-TW" sz="32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was with God in the beginning.  </a:t>
            </a:r>
            <a:r>
              <a:rPr lang="en-US" altLang="zh-TW" sz="32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Through </a:t>
            </a:r>
            <a:r>
              <a:rPr lang="en-US" altLang="zh-TW" sz="32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him all things were made; without him nothing was made that has been made. </a:t>
            </a:r>
          </a:p>
        </p:txBody>
      </p:sp>
    </p:spTree>
    <p:extLst>
      <p:ext uri="{BB962C8B-B14F-4D97-AF65-F5344CB8AC3E}">
        <p14:creationId xmlns:p14="http://schemas.microsoft.com/office/powerpoint/2010/main" val="24362470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234628" y="1320186"/>
            <a:ext cx="8368302" cy="22159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zh-TW" altLang="en-US" sz="6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道</a:t>
            </a:r>
            <a:r>
              <a:rPr kumimoji="1" lang="zh-TW" altLang="en-US" sz="5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kumimoji="1" lang="el-GR" altLang="zh-TW" sz="5400" b="1" dirty="0" smtClean="0">
                <a:solidFill>
                  <a:srgbClr val="FFFFFF"/>
                </a:solidFill>
                <a:latin typeface="Charis SIL" panose="02000500060000020004" pitchFamily="2" charset="0"/>
                <a:ea typeface="Charis SIL" panose="02000500060000020004" pitchFamily="2" charset="0"/>
                <a:cs typeface="Charis SIL" panose="02000500060000020004" pitchFamily="2" charset="0"/>
              </a:rPr>
              <a:t>λόγος</a:t>
            </a:r>
            <a:r>
              <a:rPr kumimoji="1" lang="en-US" altLang="zh-TW" sz="4000" b="1" dirty="0" smtClean="0">
                <a:solidFill>
                  <a:srgbClr val="FFFFFF"/>
                </a:solidFill>
                <a:latin typeface="Charis SIL" panose="02000500060000020004" pitchFamily="2" charset="0"/>
                <a:ea typeface="Charis SIL" panose="02000500060000020004" pitchFamily="2" charset="0"/>
                <a:cs typeface="Charis SIL" panose="02000500060000020004" pitchFamily="2" charset="0"/>
              </a:rPr>
              <a:t> </a:t>
            </a:r>
            <a:r>
              <a:rPr kumimoji="1" lang="en-US" altLang="zh-TW" sz="2400" b="1" dirty="0" smtClean="0">
                <a:solidFill>
                  <a:srgbClr val="FFFFFF"/>
                </a:solidFill>
                <a:latin typeface="Charis SIL" panose="02000500060000020004" pitchFamily="2" charset="0"/>
                <a:ea typeface="Charis SIL" panose="02000500060000020004" pitchFamily="2" charset="0"/>
                <a:cs typeface="Charis SIL" panose="02000500060000020004" pitchFamily="2" charset="0"/>
              </a:rPr>
              <a:t> </a:t>
            </a:r>
            <a:r>
              <a:rPr kumimoji="1" lang="en-US" altLang="zh-TW" sz="4800" b="1" dirty="0" smtClean="0">
                <a:solidFill>
                  <a:srgbClr val="FFFFFF"/>
                </a:solidFill>
                <a:latin typeface="Century" panose="02040604050505020304" pitchFamily="18" charset="0"/>
                <a:ea typeface="Charis SIL" panose="02000500060000020004" pitchFamily="2" charset="0"/>
                <a:cs typeface="Charis SIL" panose="02000500060000020004" pitchFamily="2" charset="0"/>
              </a:rPr>
              <a:t>(</a:t>
            </a:r>
            <a:r>
              <a:rPr kumimoji="1" lang="en-US" altLang="zh-TW" sz="4800" b="1" dirty="0">
                <a:solidFill>
                  <a:srgbClr val="FFFFFF"/>
                </a:solidFill>
                <a:latin typeface="Century" panose="02040604050505020304" pitchFamily="18" charset="0"/>
                <a:ea typeface="Charis SIL" panose="02000500060000020004" pitchFamily="2" charset="0"/>
                <a:cs typeface="Charis SIL" panose="02000500060000020004" pitchFamily="2" charset="0"/>
              </a:rPr>
              <a:t>logos)</a:t>
            </a:r>
            <a:r>
              <a:rPr lang="el-GR" sz="4800" b="1" dirty="0">
                <a:solidFill>
                  <a:schemeClr val="bg1"/>
                </a:solidFill>
                <a:latin typeface="Century" panose="02040604050505020304" pitchFamily="18" charset="0"/>
              </a:rPr>
              <a:t> </a:t>
            </a:r>
            <a:r>
              <a:rPr kumimoji="1" lang="en-US" altLang="zh-TW" sz="4800" b="1" dirty="0" smtClean="0">
                <a:solidFill>
                  <a:srgbClr val="FFFFFF"/>
                </a:solidFill>
                <a:latin typeface="Century" panose="02040604050505020304" pitchFamily="18" charset="0"/>
                <a:ea typeface="Charis SIL" panose="02000500060000020004" pitchFamily="2" charset="0"/>
                <a:cs typeface="Charis SIL" panose="02000500060000020004" pitchFamily="2" charset="0"/>
              </a:rPr>
              <a:t>Word</a:t>
            </a:r>
            <a:endParaRPr lang="en-US" sz="4800" b="1" dirty="0" smtClean="0">
              <a:solidFill>
                <a:schemeClr val="bg1"/>
              </a:solidFill>
              <a:latin typeface="Century" panose="02040604050505020304" pitchFamily="18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TW" b="1" dirty="0" smtClean="0">
              <a:solidFill>
                <a:schemeClr val="bg1"/>
              </a:solidFill>
              <a:latin typeface="DFKai-SB" panose="03000509000000000000" pitchFamily="65" charset="-120"/>
              <a:ea typeface="DFKai-SB" panose="03000509000000000000" pitchFamily="65" charset="-120"/>
              <a:cs typeface="Charis SIL" panose="02000500060000020004" pitchFamily="2" charset="0"/>
            </a:endParaRPr>
          </a:p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TW" altLang="en-US" sz="6000" b="1" dirty="0" smtClean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Charis SIL" panose="02000500060000020004" pitchFamily="2" charset="0"/>
              </a:rPr>
              <a:t>說</a:t>
            </a:r>
            <a:r>
              <a:rPr lang="zh-TW" altLang="en-US" sz="5400" b="1" dirty="0" smtClean="0">
                <a:solidFill>
                  <a:schemeClr val="bg1"/>
                </a:solidFill>
                <a:latin typeface="Charis SIL" panose="02000500060000020004" pitchFamily="2" charset="0"/>
                <a:ea typeface="Charis SIL" panose="02000500060000020004" pitchFamily="2" charset="0"/>
                <a:cs typeface="Charis SIL" panose="02000500060000020004" pitchFamily="2" charset="0"/>
              </a:rPr>
              <a:t>  </a:t>
            </a:r>
            <a:r>
              <a:rPr lang="el-GR" sz="5400" b="1" dirty="0" smtClean="0">
                <a:solidFill>
                  <a:schemeClr val="bg1"/>
                </a:solidFill>
                <a:latin typeface="Charis SIL" panose="02000500060000020004" pitchFamily="2" charset="0"/>
                <a:ea typeface="Charis SIL" panose="02000500060000020004" pitchFamily="2" charset="0"/>
                <a:cs typeface="Charis SIL" panose="02000500060000020004" pitchFamily="2" charset="0"/>
              </a:rPr>
              <a:t>λέγω</a:t>
            </a:r>
            <a:r>
              <a:rPr kumimoji="1" lang="en-US" altLang="zh-TW" sz="4000" b="1" dirty="0" smtClean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kumimoji="1" lang="en-US" altLang="zh-TW" b="1" dirty="0" smtClean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kumimoji="1" lang="en-US" altLang="zh-TW" sz="800" b="1" dirty="0" smtClean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kumimoji="1" lang="en-US" altLang="zh-TW" sz="4800" b="1" dirty="0">
                <a:solidFill>
                  <a:schemeClr val="bg1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(</a:t>
            </a:r>
            <a:r>
              <a:rPr kumimoji="1" lang="en-US" altLang="zh-TW" sz="4800" b="1" dirty="0" err="1" smtClean="0">
                <a:solidFill>
                  <a:schemeClr val="bg1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lego</a:t>
            </a:r>
            <a:r>
              <a:rPr kumimoji="1" lang="en-US" altLang="zh-TW" sz="4800" b="1" dirty="0" smtClean="0">
                <a:solidFill>
                  <a:schemeClr val="bg1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)</a:t>
            </a:r>
            <a:r>
              <a:rPr lang="en-US" altLang="zh-TW" sz="4800" b="1" dirty="0" smtClean="0">
                <a:solidFill>
                  <a:schemeClr val="bg1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  </a:t>
            </a:r>
            <a:r>
              <a:rPr kumimoji="1" lang="en-US" altLang="zh-TW" sz="4800" b="1" dirty="0" smtClean="0">
                <a:solidFill>
                  <a:schemeClr val="bg1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speak</a:t>
            </a:r>
            <a:endParaRPr lang="en-US" altLang="zh-TW" sz="4800" b="1" dirty="0">
              <a:solidFill>
                <a:schemeClr val="bg1"/>
              </a:solidFill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739941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587358" y="549624"/>
            <a:ext cx="9146488" cy="33855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可見，信道是從聽道來的，聽道是從基督的</a:t>
            </a:r>
            <a:r>
              <a:rPr kumimoji="1" lang="zh-TW" altLang="en-US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話</a:t>
            </a:r>
            <a:r>
              <a:rPr kumimoji="1" lang="zh-TW" altLang="en-US" sz="28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kumimoji="1" lang="en-US" altLang="zh-TW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kumimoji="1" lang="el-GR" altLang="zh-TW" sz="4400" b="1" dirty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ῥῆμα</a:t>
            </a:r>
            <a:r>
              <a:rPr kumimoji="1" lang="en-US" altLang="zh-TW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)</a:t>
            </a:r>
            <a:r>
              <a:rPr kumimoji="1" lang="en-US" altLang="zh-TW" sz="28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kumimoji="1" lang="zh-TW" altLang="en-US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來的。</a:t>
            </a:r>
            <a:r>
              <a:rPr kumimoji="1" lang="zh-TW" altLang="en-US" sz="28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endParaRPr kumimoji="1" lang="en-US" altLang="zh-TW" sz="2800" b="1" dirty="0" smtClean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zh-TW" sz="36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kumimoji="1"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羅馬書</a:t>
            </a:r>
            <a:r>
              <a:rPr kumimoji="1" lang="zh-TW" altLang="en-US" sz="2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kumimoji="1" lang="en-US" altLang="zh-TW" sz="32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Romans 10:17</a:t>
            </a:r>
            <a:r>
              <a:rPr kumimoji="1" lang="en-US" altLang="zh-TW" sz="36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)</a:t>
            </a:r>
            <a:r>
              <a:rPr kumimoji="1" lang="zh-TW" altLang="en-US" sz="36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endParaRPr kumimoji="1" lang="en-US" altLang="zh-TW" sz="3600" b="1" dirty="0" smtClean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 sz="10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TW" sz="36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So faith comes from </a:t>
            </a:r>
            <a:r>
              <a:rPr lang="en-US" altLang="zh-TW" sz="4000" b="1" u="sng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hearing</a:t>
            </a:r>
            <a:r>
              <a:rPr lang="en-US" altLang="zh-TW" sz="36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, and hearing by the word </a:t>
            </a:r>
            <a:r>
              <a:rPr lang="en-US" altLang="zh-TW" sz="36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of </a:t>
            </a:r>
            <a:r>
              <a:rPr lang="en-US" altLang="zh-TW" sz="36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Christ</a:t>
            </a:r>
            <a:r>
              <a:rPr lang="en-US" altLang="zh-TW" sz="36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.  (NASB)</a:t>
            </a:r>
            <a:endParaRPr lang="en-US" altLang="zh-TW" sz="3600" b="1" dirty="0">
              <a:solidFill>
                <a:srgbClr val="FFFFFF"/>
              </a:solidFill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695464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587358" y="549624"/>
            <a:ext cx="8969339" cy="45550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耶穌卻回答說：「經上記著說：人活著，不是單靠食物，乃是靠</a:t>
            </a:r>
            <a:r>
              <a:rPr kumimoji="1" lang="zh-TW" altLang="en-US" sz="36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　</a:t>
            </a:r>
            <a:r>
              <a:rPr kumimoji="1"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神口裡所出的一切</a:t>
            </a:r>
            <a:r>
              <a:rPr kumimoji="1" lang="zh-TW" altLang="en-US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話</a:t>
            </a:r>
            <a:r>
              <a:rPr kumimoji="1" lang="zh-TW" altLang="en-US" sz="32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kumimoji="1" lang="en-US" altLang="zh-TW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kumimoji="1" lang="el-GR" altLang="zh-TW" sz="4400" b="1" dirty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ῥῆμα</a:t>
            </a:r>
            <a:r>
              <a:rPr kumimoji="1" lang="en-US" altLang="zh-TW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)</a:t>
            </a:r>
            <a:r>
              <a:rPr kumimoji="1" lang="zh-TW" altLang="en-US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。」</a:t>
            </a:r>
            <a:endParaRPr kumimoji="1" lang="en-US" altLang="zh-TW" sz="4400" b="1" dirty="0" smtClean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zh-TW" sz="36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kumimoji="1"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馬太福音</a:t>
            </a:r>
            <a:r>
              <a:rPr kumimoji="1" lang="zh-TW" altLang="en-US" sz="2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kumimoji="1" lang="en-US" altLang="zh-TW" sz="32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Matthew 4:4</a:t>
            </a:r>
            <a:r>
              <a:rPr kumimoji="1" lang="en-US" altLang="zh-TW" sz="36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)</a:t>
            </a:r>
            <a:r>
              <a:rPr kumimoji="1" lang="zh-TW" altLang="en-US" sz="36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endParaRPr kumimoji="1" lang="en-US" altLang="zh-TW" sz="3600" b="1" dirty="0" smtClean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 sz="10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TW" sz="36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Jesus answered, “It is written: ‘Man shall not live on bread alone, but on every word that comes from the mouth of God.’</a:t>
            </a:r>
          </a:p>
        </p:txBody>
      </p:sp>
    </p:spTree>
    <p:extLst>
      <p:ext uri="{BB962C8B-B14F-4D97-AF65-F5344CB8AC3E}">
        <p14:creationId xmlns:p14="http://schemas.microsoft.com/office/powerpoint/2010/main" val="5629230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882580" y="852754"/>
            <a:ext cx="8642545" cy="45397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zh-TW" altLang="en-US" sz="54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如何「</a:t>
            </a:r>
            <a:r>
              <a:rPr kumimoji="1" lang="zh-TW" altLang="en-US" sz="5400" b="1" dirty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聽</a:t>
            </a:r>
            <a:r>
              <a:rPr kumimoji="1" lang="zh-TW" altLang="en-US" sz="54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」基督的</a:t>
            </a:r>
            <a:r>
              <a:rPr kumimoji="1" lang="zh-TW" altLang="en-US" sz="5400" b="1" dirty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「話</a:t>
            </a:r>
            <a:r>
              <a:rPr kumimoji="1" lang="zh-TW" altLang="en-US" sz="54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」？</a:t>
            </a:r>
            <a:endParaRPr kumimoji="1" lang="en-US" altLang="zh-TW" sz="5400" b="1" dirty="0" smtClean="0">
              <a:solidFill>
                <a:srgbClr val="FFFFFF"/>
              </a:solidFill>
              <a:latin typeface="Century" panose="02040604050505020304" pitchFamily="18" charset="0"/>
              <a:ea typeface="DFKai-SB" panose="03000509000000000000" pitchFamily="65" charset="-120"/>
              <a:cs typeface="Arial" charset="0"/>
            </a:endParaRPr>
          </a:p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zh-TW" sz="4000" b="1" i="0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How do we listen to word of Christ?</a:t>
            </a:r>
            <a:endParaRPr kumimoji="1" lang="en-US" altLang="zh-TW" sz="2000" b="1" i="0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2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2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3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Arial" charset="0"/>
            </a:endParaRPr>
          </a:p>
          <a:p>
            <a:pPr marL="571500" lvl="0" indent="-571500" defTabSz="9144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kumimoji="1" lang="zh-TW" altLang="en-US" sz="48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進入主</a:t>
            </a:r>
            <a:r>
              <a:rPr kumimoji="1" lang="zh-TW" altLang="en-US" sz="4800" b="1" dirty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的同</a:t>
            </a:r>
            <a:r>
              <a:rPr kumimoji="1" lang="zh-TW" altLang="en-US" sz="48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在</a:t>
            </a:r>
            <a:r>
              <a:rPr kumimoji="1" lang="zh-TW" altLang="en-US" sz="40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  </a:t>
            </a:r>
            <a:r>
              <a:rPr kumimoji="1" lang="en-US" altLang="zh-TW" sz="44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His presence</a:t>
            </a:r>
            <a:endParaRPr kumimoji="1" lang="en-US" altLang="zh-TW" sz="4800" b="1" dirty="0" smtClean="0">
              <a:solidFill>
                <a:srgbClr val="FFFFFF"/>
              </a:solidFill>
              <a:latin typeface="Century" panose="02040604050505020304" pitchFamily="18" charset="0"/>
              <a:ea typeface="DFKai-SB" panose="03000509000000000000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 sz="1200" b="1" dirty="0">
              <a:solidFill>
                <a:srgbClr val="FFFFFF"/>
              </a:solidFill>
              <a:latin typeface="Century" panose="02040604050505020304" pitchFamily="18" charset="0"/>
              <a:ea typeface="DFKai-SB" panose="03000509000000000000" pitchFamily="65" charset="-120"/>
              <a:cs typeface="Arial" charset="0"/>
            </a:endParaRPr>
          </a:p>
          <a:p>
            <a:pPr marL="571500" lvl="0" indent="-571500" defTabSz="9144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kumimoji="1" lang="zh-TW" altLang="en-US" sz="48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求主賜下話語</a:t>
            </a:r>
            <a:r>
              <a:rPr kumimoji="1" lang="zh-TW" altLang="en-US" sz="40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  </a:t>
            </a:r>
            <a:r>
              <a:rPr kumimoji="1" lang="en-US" altLang="zh-TW" sz="44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His word </a:t>
            </a:r>
            <a:r>
              <a:rPr kumimoji="1" lang="el-GR" altLang="zh-TW" sz="44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ῥῆμα</a:t>
            </a:r>
            <a:endParaRPr kumimoji="1" lang="en-US" altLang="zh-TW" sz="4400" b="1" dirty="0" smtClean="0">
              <a:solidFill>
                <a:srgbClr val="FFFFFF"/>
              </a:solidFill>
              <a:latin typeface="Century" panose="02040604050505020304" pitchFamily="18" charset="0"/>
              <a:ea typeface="DFKai-SB" panose="03000509000000000000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 sz="1200" b="1" dirty="0" smtClean="0">
              <a:solidFill>
                <a:srgbClr val="FFFFFF"/>
              </a:solidFill>
              <a:latin typeface="Century" panose="02040604050505020304" pitchFamily="18" charset="0"/>
              <a:ea typeface="DFKai-SB" panose="03000509000000000000" pitchFamily="65" charset="-120"/>
              <a:cs typeface="Arial" charset="0"/>
            </a:endParaRPr>
          </a:p>
          <a:p>
            <a:pPr marL="571500" marR="0" lvl="0" indent="-5715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1" lang="zh-TW" altLang="en-US" sz="4800" b="1" dirty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謙卑</a:t>
            </a:r>
            <a:r>
              <a:rPr kumimoji="1" lang="zh-TW" altLang="en-US" sz="48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降服遵行</a:t>
            </a:r>
            <a:r>
              <a:rPr kumimoji="1" lang="zh-TW" altLang="en-US" sz="40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  </a:t>
            </a:r>
            <a:r>
              <a:rPr kumimoji="1" lang="en-US" altLang="zh-TW" sz="44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surrender</a:t>
            </a:r>
            <a:endParaRPr kumimoji="1" lang="zh-TW" altLang="en-US" sz="7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633038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664414" y="148933"/>
            <a:ext cx="9146488" cy="60939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然而直到今日，每逢誦讀摩西書的時候，帕子還在他們心上</a:t>
            </a:r>
            <a:r>
              <a:rPr kumimoji="1" lang="zh-TW" altLang="en-US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</a:t>
            </a:r>
            <a:r>
              <a:rPr kumimoji="1" lang="zh-TW" altLang="en-US" sz="28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kumimoji="1" lang="zh-TW" altLang="en-US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但</a:t>
            </a:r>
            <a:r>
              <a:rPr kumimoji="1"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他們的心幾時歸向主，帕子就幾時除去了。 </a:t>
            </a:r>
            <a:r>
              <a:rPr kumimoji="1" lang="zh-TW" altLang="en-US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主</a:t>
            </a:r>
            <a:r>
              <a:rPr kumimoji="1"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就是那靈；主的靈在哪裡，那裡就得以自由</a:t>
            </a:r>
            <a:r>
              <a:rPr kumimoji="1" lang="zh-TW" altLang="en-US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</a:t>
            </a:r>
            <a:r>
              <a:rPr kumimoji="1" lang="zh-TW" altLang="en-US" sz="36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kumimoji="1" lang="en-US" altLang="zh-TW" sz="36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kumimoji="1"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哥林多後書</a:t>
            </a:r>
            <a:r>
              <a:rPr kumimoji="1" lang="zh-TW" altLang="en-US" sz="2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kumimoji="1" lang="en-US" altLang="zh-TW" sz="32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2 Cor. 3:15-17</a:t>
            </a:r>
            <a:r>
              <a:rPr kumimoji="1" lang="en-US" altLang="zh-TW" sz="36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)</a:t>
            </a:r>
            <a:r>
              <a:rPr kumimoji="1" lang="zh-TW" altLang="en-US" sz="36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endParaRPr kumimoji="1" lang="en-US" altLang="zh-TW" sz="3600" b="1" dirty="0" smtClean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 sz="6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TW" sz="32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Even </a:t>
            </a:r>
            <a:r>
              <a:rPr lang="en-US" altLang="zh-TW" sz="32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to this day when Moses is read, a veil covers their hearts. </a:t>
            </a:r>
            <a:r>
              <a:rPr lang="en-US" altLang="zh-TW" sz="32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But </a:t>
            </a:r>
            <a:r>
              <a:rPr lang="en-US" altLang="zh-TW" sz="32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whenever anyone turns to the Lord, the veil is taken away. </a:t>
            </a:r>
            <a:r>
              <a:rPr lang="en-US" altLang="zh-TW" sz="32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 </a:t>
            </a:r>
            <a:r>
              <a:rPr lang="en-US" altLang="zh-TW" sz="32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Now the Lord is the Spirit, and where the Spirit of the Lord is, there is freedom.</a:t>
            </a:r>
          </a:p>
        </p:txBody>
      </p:sp>
    </p:spTree>
    <p:extLst>
      <p:ext uri="{BB962C8B-B14F-4D97-AF65-F5344CB8AC3E}">
        <p14:creationId xmlns:p14="http://schemas.microsoft.com/office/powerpoint/2010/main" val="731072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12881"/>
            <a:ext cx="12192000" cy="6857999"/>
          </a:xfrm>
          <a:prstGeom prst="rect">
            <a:avLst/>
          </a:prstGeom>
        </p:spPr>
      </p:pic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1524001" y="1731422"/>
            <a:ext cx="9144000" cy="27392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zh-TW" altLang="en-US" sz="6600" b="1" dirty="0">
                <a:solidFill>
                  <a:srgbClr val="002060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回應詩</a:t>
            </a:r>
            <a:r>
              <a:rPr lang="zh-TW" altLang="en-US" sz="6600" b="1" dirty="0" smtClean="0">
                <a:solidFill>
                  <a:srgbClr val="002060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歌</a:t>
            </a:r>
            <a:endParaRPr lang="en-US" altLang="zh-TW" sz="6600" b="1" dirty="0" smtClean="0">
              <a:solidFill>
                <a:srgbClr val="002060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altLang="zh-TW" sz="1800" b="1" dirty="0" smtClean="0">
              <a:solidFill>
                <a:srgbClr val="002060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8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「</a:t>
            </a:r>
            <a:r>
              <a:rPr kumimoji="0" lang="zh-TW" altLang="en-US" sz="8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新的親密」</a:t>
            </a:r>
            <a:endParaRPr kumimoji="0" lang="en-US" altLang="zh-TW" sz="24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206114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12881"/>
            <a:ext cx="12192000" cy="6857999"/>
          </a:xfrm>
          <a:prstGeom prst="rect">
            <a:avLst/>
          </a:prstGeom>
        </p:spPr>
      </p:pic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1506825" y="2394105"/>
            <a:ext cx="9144000" cy="14465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8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同心禱告</a:t>
            </a:r>
            <a:endParaRPr kumimoji="0" lang="en-US" altLang="zh-TW" sz="24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400020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默认设计模板">
  <a:themeElements>
    <a:clrScheme name="默认设计模板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默认设计模板">
      <a:majorFont>
        <a:latin typeface="Arial"/>
        <a:ea typeface="Microsoft YaHei"/>
        <a:cs typeface=""/>
      </a:majorFont>
      <a:minorFont>
        <a:latin typeface="Arial"/>
        <a:ea typeface="Microsoft YaHei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altLang="zh-TW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宋体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altLang="zh-TW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宋体" pitchFamily="2" charset="-122"/>
          </a:defRPr>
        </a:defPPr>
      </a:lstStyle>
    </a:lnDef>
  </a:objectDefaults>
  <a:extraClrSchemeLst>
    <a:extraClrScheme>
      <a:clrScheme name="默认设计模板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96_新詩選">
  <a:themeElements>
    <a:clrScheme name="">
      <a:dk1>
        <a:srgbClr val="000000"/>
      </a:dk1>
      <a:lt1>
        <a:srgbClr val="FFFFFF"/>
      </a:lt1>
      <a:dk2>
        <a:srgbClr val="9900FF"/>
      </a:dk2>
      <a:lt2>
        <a:srgbClr val="000000"/>
      </a:lt2>
      <a:accent1>
        <a:srgbClr val="00CC99"/>
      </a:accent1>
      <a:accent2>
        <a:srgbClr val="3333CC"/>
      </a:accent2>
      <a:accent3>
        <a:srgbClr val="CAAAFF"/>
      </a:accent3>
      <a:accent4>
        <a:srgbClr val="DADADA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96_新詩選">
      <a:majorFont>
        <a:latin typeface="Times New Roman"/>
        <a:ea typeface="新細明體"/>
        <a:cs typeface=""/>
      </a:majorFont>
      <a:minorFont>
        <a:latin typeface="標楷體"/>
        <a:ea typeface="新細明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96_新詩選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97_新詩選">
  <a:themeElements>
    <a:clrScheme name="">
      <a:dk1>
        <a:srgbClr val="000000"/>
      </a:dk1>
      <a:lt1>
        <a:srgbClr val="FFFFFF"/>
      </a:lt1>
      <a:dk2>
        <a:srgbClr val="9900FF"/>
      </a:dk2>
      <a:lt2>
        <a:srgbClr val="000000"/>
      </a:lt2>
      <a:accent1>
        <a:srgbClr val="00CC99"/>
      </a:accent1>
      <a:accent2>
        <a:srgbClr val="3333CC"/>
      </a:accent2>
      <a:accent3>
        <a:srgbClr val="CAAAFF"/>
      </a:accent3>
      <a:accent4>
        <a:srgbClr val="DADADA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96_新詩選">
      <a:majorFont>
        <a:latin typeface="Times New Roman"/>
        <a:ea typeface="新細明體"/>
        <a:cs typeface=""/>
      </a:majorFont>
      <a:minorFont>
        <a:latin typeface="標楷體"/>
        <a:ea typeface="新細明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96_新詩選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14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新會堂新格式範例(中英文)晨禱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新會堂新格式範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1_新會堂新格式範例(中英文)晨禱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1_新會堂新格式範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0.xml><?xml version="1.0" encoding="utf-8"?>
<a:theme xmlns:a="http://schemas.openxmlformats.org/drawingml/2006/main" name="2_預設簡報設計">
  <a:themeElements>
    <a:clrScheme name="預設簡報設計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預設簡報設計">
      <a:majorFont>
        <a:latin typeface="Arial"/>
        <a:ea typeface="新細明體"/>
        <a:cs typeface=""/>
      </a:majorFont>
      <a:minorFont>
        <a:latin typeface="Arial"/>
        <a:ea typeface="新細明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預設簡報設計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1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Habitat.thmx</Template>
  <TotalTime>52079</TotalTime>
  <Words>606</Words>
  <Application>Microsoft Office PowerPoint</Application>
  <PresentationFormat>Widescreen</PresentationFormat>
  <Paragraphs>86</Paragraphs>
  <Slides>15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16</vt:i4>
      </vt:variant>
      <vt:variant>
        <vt:lpstr>Theme</vt:lpstr>
      </vt:variant>
      <vt:variant>
        <vt:i4>10</vt:i4>
      </vt:variant>
      <vt:variant>
        <vt:lpstr>Slide Titles</vt:lpstr>
      </vt:variant>
      <vt:variant>
        <vt:i4>15</vt:i4>
      </vt:variant>
    </vt:vector>
  </HeadingPairs>
  <TitlesOfParts>
    <vt:vector size="41" baseType="lpstr">
      <vt:lpstr>Arial Unicode MS</vt:lpstr>
      <vt:lpstr>標楷體</vt:lpstr>
      <vt:lpstr>標楷體</vt:lpstr>
      <vt:lpstr>Microsoft YaHei</vt:lpstr>
      <vt:lpstr>新細明體</vt:lpstr>
      <vt:lpstr>宋体</vt:lpstr>
      <vt:lpstr>Arial</vt:lpstr>
      <vt:lpstr>Arial Narrow</vt:lpstr>
      <vt:lpstr>Calibri</vt:lpstr>
      <vt:lpstr>Cambria</vt:lpstr>
      <vt:lpstr>Century</vt:lpstr>
      <vt:lpstr>Charis SIL</vt:lpstr>
      <vt:lpstr>Franklin Gothic Medium</vt:lpstr>
      <vt:lpstr>Mongolian Baiti</vt:lpstr>
      <vt:lpstr>Times New Roman</vt:lpstr>
      <vt:lpstr>Wingdings</vt:lpstr>
      <vt:lpstr>Template</vt:lpstr>
      <vt:lpstr>默认设计模板</vt:lpstr>
      <vt:lpstr>96_新詩選</vt:lpstr>
      <vt:lpstr>97_新詩選</vt:lpstr>
      <vt:lpstr>14_Default Design</vt:lpstr>
      <vt:lpstr>新會堂新格式範例(中英文)晨禱</vt:lpstr>
      <vt:lpstr>新會堂新格式範例</vt:lpstr>
      <vt:lpstr>1_新會堂新格式範例(中英文)晨禱</vt:lpstr>
      <vt:lpstr>1_新會堂新格式範例</vt:lpstr>
      <vt:lpstr>2_預設簡報設計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James Wang</dc:creator>
  <cp:lastModifiedBy>He5778Lord</cp:lastModifiedBy>
  <cp:revision>4510</cp:revision>
  <dcterms:created xsi:type="dcterms:W3CDTF">2014-11-02T05:55:36Z</dcterms:created>
  <dcterms:modified xsi:type="dcterms:W3CDTF">2021-04-11T15:07:58Z</dcterms:modified>
</cp:coreProperties>
</file>