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2"/>
  </p:notesMasterIdLst>
  <p:sldIdLst>
    <p:sldId id="10795" r:id="rId11"/>
    <p:sldId id="10793" r:id="rId12"/>
    <p:sldId id="10942" r:id="rId13"/>
    <p:sldId id="10959" r:id="rId14"/>
    <p:sldId id="10965" r:id="rId15"/>
    <p:sldId id="10970" r:id="rId16"/>
    <p:sldId id="10967" r:id="rId17"/>
    <p:sldId id="10952" r:id="rId18"/>
    <p:sldId id="10971" r:id="rId19"/>
    <p:sldId id="10939" r:id="rId20"/>
    <p:sldId id="10797" r:id="rId21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09" autoAdjust="0"/>
    <p:restoredTop sz="93583" autoAdjust="0"/>
  </p:normalViewPr>
  <p:slideViewPr>
    <p:cSldViewPr snapToGrid="0" snapToObjects="1">
      <p:cViewPr varScale="1">
        <p:scale>
          <a:sx n="62" d="100"/>
          <a:sy n="62" d="100"/>
        </p:scale>
        <p:origin x="410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4/19/2021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4/19/2021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全然委身的祝福</a:t>
            </a:r>
            <a:endParaRPr kumimoji="1" lang="en-US" altLang="zh-TW" sz="7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dirty="0">
              <a:solidFill>
                <a:srgbClr val="002060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000" b="1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Blessings </a:t>
            </a:r>
            <a:r>
              <a:rPr kumimoji="1" lang="en-US" altLang="zh-TW" sz="4000" b="1" dirty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of </a:t>
            </a:r>
            <a:r>
              <a:rPr kumimoji="1" lang="en-US" altLang="zh-TW" sz="4000" b="1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Total Commitment</a:t>
            </a: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18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12973"/>
            <a:ext cx="902584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（大衛的詩。）耶和華是我的牧者，我必不致缺乏。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使我躺臥在青草地上，領我在可安歇的水邊。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使我的靈魂甦醒，為自己的名引導我走義路。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23:1-3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is my shepherd, I lack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nothing.  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makes me lie down in green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pastures, 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leads me beside quiet waters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refreshes my soul.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guides me along the right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paths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his name’s sake.</a:t>
            </a:r>
          </a:p>
        </p:txBody>
      </p:sp>
    </p:spTree>
    <p:extLst>
      <p:ext uri="{BB962C8B-B14F-4D97-AF65-F5344CB8AC3E}">
        <p14:creationId xmlns:p14="http://schemas.microsoft.com/office/powerpoint/2010/main" val="279721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349278"/>
            <a:ext cx="90258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我雖然行過死蔭的幽谷，也不怕遭害，因為你與我同在；你的杖，你的竿，都安慰我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Psalm 23: 4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though I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walk through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darkest valley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will fear no evil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you are with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me; your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rod and your staff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comfort me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12973"/>
            <a:ext cx="902584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但他賜更多的恩典，所以經上說：　神阻擋驕傲的人，賜恩給謙卑的人。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故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此，你們要順服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要抵擋魔鬼，魔鬼就必離開你們逃跑了。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們親近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神就必親近你們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雅各書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James 4:6-8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7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Submit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yourselves, then, to God.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Resist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devil, and he will flee from you.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15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359553"/>
            <a:ext cx="902584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神的兒子顯現出來，為要除滅魔鬼的作為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約翰一書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John 3:8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reason the Son of God appeared was to destroy the devil’s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work.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97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2294" y="364690"/>
            <a:ext cx="853782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我敵人面前，你為我擺設筵席；你用油膏了我的頭，使我的福杯滿溢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Psalm 23: 5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prepare a table before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 in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presence of my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enemies. You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anoint my head with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oil; my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cup overflows.</a:t>
            </a:r>
          </a:p>
        </p:txBody>
      </p:sp>
    </p:spTree>
    <p:extLst>
      <p:ext uri="{BB962C8B-B14F-4D97-AF65-F5344CB8AC3E}">
        <p14:creationId xmlns:p14="http://schemas.microsoft.com/office/powerpoint/2010/main" val="40401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2292" y="472569"/>
            <a:ext cx="85326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一生一世必有恩惠</a:t>
            </a: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慈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he-IL" altLang="zh-TW" sz="4400" b="1" dirty="0">
                <a:solidFill>
                  <a:srgbClr val="FFFFFF"/>
                </a:solidFill>
                <a:latin typeface="Ezra SIL SR" panose="02000400000000000000" pitchFamily="2" charset="-79"/>
                <a:ea typeface="DFKai-SB" panose="03000509000000000000" pitchFamily="65" charset="-120"/>
                <a:cs typeface="Ezra SIL SR" panose="02000400000000000000" pitchFamily="2" charset="-79"/>
              </a:rPr>
              <a:t>חֶ֫סֶד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著我；我且要住在耶和華的殿中，直到永遠。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23:6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Surely your goodness and love will follow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days of my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life, 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will dwell in the house of the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forever.</a:t>
            </a:r>
          </a:p>
        </p:txBody>
      </p:sp>
    </p:spTree>
    <p:extLst>
      <p:ext uri="{BB962C8B-B14F-4D97-AF65-F5344CB8AC3E}">
        <p14:creationId xmlns:p14="http://schemas.microsoft.com/office/powerpoint/2010/main" val="399763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6953" y="267086"/>
            <a:ext cx="8507001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</a:t>
            </a:r>
            <a:r>
              <a:rPr kumimoji="1"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然委身的祝福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照神美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意充足供應所需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(23:1)</a:t>
            </a:r>
            <a:endParaRPr kumimoji="1"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在安息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中靈命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(23:2-3)</a:t>
            </a:r>
            <a:endParaRPr kumimoji="1"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屬靈爭戰得勝福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杯滿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溢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(23:4-5)</a:t>
            </a:r>
            <a:endParaRPr kumimoji="1"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必有恩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惠慈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追隨一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(23:6)</a:t>
            </a:r>
            <a:endParaRPr kumimoji="1"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3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1" y="1731422"/>
            <a:ext cx="9144000" cy="2616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lang="zh-TW" altLang="en-US" sz="66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lang="en-US" altLang="zh-TW" sz="66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8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23</a:t>
            </a:r>
            <a:r>
              <a:rPr lang="en-US" altLang="zh-TW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1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53534</TotalTime>
  <Words>422</Words>
  <Application>Microsoft Office PowerPoint</Application>
  <PresentationFormat>Widescreen</PresentationFormat>
  <Paragraphs>77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11</vt:i4>
      </vt:variant>
    </vt:vector>
  </HeadingPairs>
  <TitlesOfParts>
    <vt:vector size="38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Ezra SIL SR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4613</cp:revision>
  <dcterms:created xsi:type="dcterms:W3CDTF">2014-11-02T05:55:36Z</dcterms:created>
  <dcterms:modified xsi:type="dcterms:W3CDTF">2021-04-19T17:27:49Z</dcterms:modified>
</cp:coreProperties>
</file>