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65" r:id="rId3"/>
    <p:sldId id="258" r:id="rId4"/>
    <p:sldId id="259" r:id="rId5"/>
    <p:sldId id="260" r:id="rId6"/>
    <p:sldId id="257" r:id="rId7"/>
    <p:sldId id="261" r:id="rId8"/>
    <p:sldId id="262" r:id="rId9"/>
    <p:sldId id="263" r:id="rId10"/>
    <p:sldId id="264" r:id="rId11"/>
  </p:sldIdLst>
  <p:sldSz cx="12192000" cy="6858000"/>
  <p:notesSz cx="6858000" cy="9144000"/>
  <p:defaultTextStyle>
    <a:defPPr>
      <a:defRPr lang="en-A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7" autoAdjust="0"/>
    <p:restoredTop sz="94660"/>
  </p:normalViewPr>
  <p:slideViewPr>
    <p:cSldViewPr snapToGrid="0">
      <p:cViewPr varScale="1">
        <p:scale>
          <a:sx n="66" d="100"/>
          <a:sy n="66" d="100"/>
        </p:scale>
        <p:origin x="676" y="30"/>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122E9B-181A-4D52-A571-73808F0FEECE}" type="datetimeFigureOut">
              <a:rPr lang="en-US" smtClean="0"/>
              <a:t>4/25/2021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02D3A-B24D-48BD-9362-C75813DEBDA3}" type="slidenum">
              <a:rPr lang="en-US" smtClean="0"/>
              <a:t>‹#›</a:t>
            </a:fld>
            <a:endParaRPr lang="en-US"/>
          </a:p>
        </p:txBody>
      </p:sp>
    </p:spTree>
    <p:extLst>
      <p:ext uri="{BB962C8B-B14F-4D97-AF65-F5344CB8AC3E}">
        <p14:creationId xmlns:p14="http://schemas.microsoft.com/office/powerpoint/2010/main" val="2767661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8167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416D7-8BA7-4D99-9868-0D473DBF9B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S"/>
          </a:p>
        </p:txBody>
      </p:sp>
      <p:sp>
        <p:nvSpPr>
          <p:cNvPr id="3" name="Subtitle 2">
            <a:extLst>
              <a:ext uri="{FF2B5EF4-FFF2-40B4-BE49-F238E27FC236}">
                <a16:creationId xmlns:a16="http://schemas.microsoft.com/office/drawing/2014/main" id="{B8F2B4FD-7D4F-42DD-83A8-2FB8DDC98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S"/>
          </a:p>
        </p:txBody>
      </p:sp>
      <p:sp>
        <p:nvSpPr>
          <p:cNvPr id="4" name="Date Placeholder 3">
            <a:extLst>
              <a:ext uri="{FF2B5EF4-FFF2-40B4-BE49-F238E27FC236}">
                <a16:creationId xmlns:a16="http://schemas.microsoft.com/office/drawing/2014/main" id="{C479C8CD-FCB7-4AFE-AC3B-859C87F8F22B}"/>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5" name="Footer Placeholder 4">
            <a:extLst>
              <a:ext uri="{FF2B5EF4-FFF2-40B4-BE49-F238E27FC236}">
                <a16:creationId xmlns:a16="http://schemas.microsoft.com/office/drawing/2014/main" id="{77921548-9981-48E1-9567-51D43179E965}"/>
              </a:ext>
            </a:extLst>
          </p:cNvPr>
          <p:cNvSpPr>
            <a:spLocks noGrp="1"/>
          </p:cNvSpPr>
          <p:nvPr>
            <p:ph type="ftr" sz="quarter" idx="11"/>
          </p:nvPr>
        </p:nvSpPr>
        <p:spPr/>
        <p:txBody>
          <a:bodyPr/>
          <a:lstStyle/>
          <a:p>
            <a:endParaRPr lang="en-AS"/>
          </a:p>
        </p:txBody>
      </p:sp>
      <p:sp>
        <p:nvSpPr>
          <p:cNvPr id="6" name="Slide Number Placeholder 5">
            <a:extLst>
              <a:ext uri="{FF2B5EF4-FFF2-40B4-BE49-F238E27FC236}">
                <a16:creationId xmlns:a16="http://schemas.microsoft.com/office/drawing/2014/main" id="{D508A1AE-8FD3-45FD-ACA3-240C265C49A8}"/>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441467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3CCB5-E6FB-4787-BE65-F8BAFD74E4F7}"/>
              </a:ext>
            </a:extLst>
          </p:cNvPr>
          <p:cNvSpPr>
            <a:spLocks noGrp="1"/>
          </p:cNvSpPr>
          <p:nvPr>
            <p:ph type="title"/>
          </p:nvPr>
        </p:nvSpPr>
        <p:spPr/>
        <p:txBody>
          <a:bodyPr/>
          <a:lstStyle/>
          <a:p>
            <a:r>
              <a:rPr lang="en-US"/>
              <a:t>Click to edit Master title style</a:t>
            </a:r>
            <a:endParaRPr lang="en-AS"/>
          </a:p>
        </p:txBody>
      </p:sp>
      <p:sp>
        <p:nvSpPr>
          <p:cNvPr id="3" name="Content Placeholder 2">
            <a:extLst>
              <a:ext uri="{FF2B5EF4-FFF2-40B4-BE49-F238E27FC236}">
                <a16:creationId xmlns:a16="http://schemas.microsoft.com/office/drawing/2014/main" id="{ABE4E0DB-1391-4E17-A122-B4B5F9882F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4" name="Date Placeholder 3">
            <a:extLst>
              <a:ext uri="{FF2B5EF4-FFF2-40B4-BE49-F238E27FC236}">
                <a16:creationId xmlns:a16="http://schemas.microsoft.com/office/drawing/2014/main" id="{341D88FC-515F-4E04-B8FB-801923F48ACC}"/>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5" name="Footer Placeholder 4">
            <a:extLst>
              <a:ext uri="{FF2B5EF4-FFF2-40B4-BE49-F238E27FC236}">
                <a16:creationId xmlns:a16="http://schemas.microsoft.com/office/drawing/2014/main" id="{D268BFC3-12EC-431D-9051-2753549250E5}"/>
              </a:ext>
            </a:extLst>
          </p:cNvPr>
          <p:cNvSpPr>
            <a:spLocks noGrp="1"/>
          </p:cNvSpPr>
          <p:nvPr>
            <p:ph type="ftr" sz="quarter" idx="11"/>
          </p:nvPr>
        </p:nvSpPr>
        <p:spPr/>
        <p:txBody>
          <a:bodyPr/>
          <a:lstStyle/>
          <a:p>
            <a:endParaRPr lang="en-AS"/>
          </a:p>
        </p:txBody>
      </p:sp>
      <p:sp>
        <p:nvSpPr>
          <p:cNvPr id="6" name="Slide Number Placeholder 5">
            <a:extLst>
              <a:ext uri="{FF2B5EF4-FFF2-40B4-BE49-F238E27FC236}">
                <a16:creationId xmlns:a16="http://schemas.microsoft.com/office/drawing/2014/main" id="{C20D0074-423A-4C74-BAB5-1F7AC52F8567}"/>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959447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34FB-8D0F-412C-AFCE-4C8F39DED1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S"/>
          </a:p>
        </p:txBody>
      </p:sp>
      <p:sp>
        <p:nvSpPr>
          <p:cNvPr id="3" name="Text Placeholder 2">
            <a:extLst>
              <a:ext uri="{FF2B5EF4-FFF2-40B4-BE49-F238E27FC236}">
                <a16:creationId xmlns:a16="http://schemas.microsoft.com/office/drawing/2014/main" id="{9C6B48ED-30A4-4C41-9403-34B6881BE6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8090F-5135-4050-9B45-2A7A52755AD5}"/>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5" name="Footer Placeholder 4">
            <a:extLst>
              <a:ext uri="{FF2B5EF4-FFF2-40B4-BE49-F238E27FC236}">
                <a16:creationId xmlns:a16="http://schemas.microsoft.com/office/drawing/2014/main" id="{367A9808-572B-4C6A-B10D-69643F62108E}"/>
              </a:ext>
            </a:extLst>
          </p:cNvPr>
          <p:cNvSpPr>
            <a:spLocks noGrp="1"/>
          </p:cNvSpPr>
          <p:nvPr>
            <p:ph type="ftr" sz="quarter" idx="11"/>
          </p:nvPr>
        </p:nvSpPr>
        <p:spPr/>
        <p:txBody>
          <a:bodyPr/>
          <a:lstStyle/>
          <a:p>
            <a:endParaRPr lang="en-AS"/>
          </a:p>
        </p:txBody>
      </p:sp>
      <p:sp>
        <p:nvSpPr>
          <p:cNvPr id="6" name="Slide Number Placeholder 5">
            <a:extLst>
              <a:ext uri="{FF2B5EF4-FFF2-40B4-BE49-F238E27FC236}">
                <a16:creationId xmlns:a16="http://schemas.microsoft.com/office/drawing/2014/main" id="{3AE1295A-B770-410C-AA4E-626AF3F01B19}"/>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467317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7B69B-3B28-4DDF-9B34-7E13C2176E8A}"/>
              </a:ext>
            </a:extLst>
          </p:cNvPr>
          <p:cNvSpPr>
            <a:spLocks noGrp="1"/>
          </p:cNvSpPr>
          <p:nvPr>
            <p:ph type="title"/>
          </p:nvPr>
        </p:nvSpPr>
        <p:spPr/>
        <p:txBody>
          <a:bodyPr/>
          <a:lstStyle/>
          <a:p>
            <a:r>
              <a:rPr lang="en-US"/>
              <a:t>Click to edit Master title style</a:t>
            </a:r>
            <a:endParaRPr lang="en-AS"/>
          </a:p>
        </p:txBody>
      </p:sp>
      <p:sp>
        <p:nvSpPr>
          <p:cNvPr id="3" name="Content Placeholder 2">
            <a:extLst>
              <a:ext uri="{FF2B5EF4-FFF2-40B4-BE49-F238E27FC236}">
                <a16:creationId xmlns:a16="http://schemas.microsoft.com/office/drawing/2014/main" id="{09C33B9C-6311-4D4E-B311-556C32C909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4" name="Content Placeholder 3">
            <a:extLst>
              <a:ext uri="{FF2B5EF4-FFF2-40B4-BE49-F238E27FC236}">
                <a16:creationId xmlns:a16="http://schemas.microsoft.com/office/drawing/2014/main" id="{F0003D57-5382-4BBC-9BCA-EB558EFF9A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5" name="Date Placeholder 4">
            <a:extLst>
              <a:ext uri="{FF2B5EF4-FFF2-40B4-BE49-F238E27FC236}">
                <a16:creationId xmlns:a16="http://schemas.microsoft.com/office/drawing/2014/main" id="{D553F498-2544-402A-B575-FFD14D47A7F5}"/>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6" name="Footer Placeholder 5">
            <a:extLst>
              <a:ext uri="{FF2B5EF4-FFF2-40B4-BE49-F238E27FC236}">
                <a16:creationId xmlns:a16="http://schemas.microsoft.com/office/drawing/2014/main" id="{84E567A3-3A98-401F-AEED-E3A48609469F}"/>
              </a:ext>
            </a:extLst>
          </p:cNvPr>
          <p:cNvSpPr>
            <a:spLocks noGrp="1"/>
          </p:cNvSpPr>
          <p:nvPr>
            <p:ph type="ftr" sz="quarter" idx="11"/>
          </p:nvPr>
        </p:nvSpPr>
        <p:spPr/>
        <p:txBody>
          <a:bodyPr/>
          <a:lstStyle/>
          <a:p>
            <a:endParaRPr lang="en-AS"/>
          </a:p>
        </p:txBody>
      </p:sp>
      <p:sp>
        <p:nvSpPr>
          <p:cNvPr id="7" name="Slide Number Placeholder 6">
            <a:extLst>
              <a:ext uri="{FF2B5EF4-FFF2-40B4-BE49-F238E27FC236}">
                <a16:creationId xmlns:a16="http://schemas.microsoft.com/office/drawing/2014/main" id="{3E4B19B5-35F8-46F9-A699-0114630B099B}"/>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708001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8B308-1247-4F46-8421-7D5C14F9A2D9}"/>
              </a:ext>
            </a:extLst>
          </p:cNvPr>
          <p:cNvSpPr>
            <a:spLocks noGrp="1"/>
          </p:cNvSpPr>
          <p:nvPr>
            <p:ph type="title"/>
          </p:nvPr>
        </p:nvSpPr>
        <p:spPr>
          <a:xfrm>
            <a:off x="839788" y="365125"/>
            <a:ext cx="10515600" cy="1325563"/>
          </a:xfrm>
        </p:spPr>
        <p:txBody>
          <a:bodyPr/>
          <a:lstStyle/>
          <a:p>
            <a:r>
              <a:rPr lang="en-US"/>
              <a:t>Click to edit Master title style</a:t>
            </a:r>
            <a:endParaRPr lang="en-AS"/>
          </a:p>
        </p:txBody>
      </p:sp>
      <p:sp>
        <p:nvSpPr>
          <p:cNvPr id="3" name="Text Placeholder 2">
            <a:extLst>
              <a:ext uri="{FF2B5EF4-FFF2-40B4-BE49-F238E27FC236}">
                <a16:creationId xmlns:a16="http://schemas.microsoft.com/office/drawing/2014/main" id="{E3CD5391-D70E-4B07-8E57-BB2AB27962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4F12D8-6578-4D3C-9C76-7A6E65A5C7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5" name="Text Placeholder 4">
            <a:extLst>
              <a:ext uri="{FF2B5EF4-FFF2-40B4-BE49-F238E27FC236}">
                <a16:creationId xmlns:a16="http://schemas.microsoft.com/office/drawing/2014/main" id="{22F075EA-C983-4583-ACE2-9B78FC1DCD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9900D8-5B4E-4FBF-AD47-36C85DC08F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7" name="Date Placeholder 6">
            <a:extLst>
              <a:ext uri="{FF2B5EF4-FFF2-40B4-BE49-F238E27FC236}">
                <a16:creationId xmlns:a16="http://schemas.microsoft.com/office/drawing/2014/main" id="{AE17838E-E769-4C37-893C-61C84C60573B}"/>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8" name="Footer Placeholder 7">
            <a:extLst>
              <a:ext uri="{FF2B5EF4-FFF2-40B4-BE49-F238E27FC236}">
                <a16:creationId xmlns:a16="http://schemas.microsoft.com/office/drawing/2014/main" id="{F33CC84D-4AB2-4DAB-8AB3-1651ACA0BE2C}"/>
              </a:ext>
            </a:extLst>
          </p:cNvPr>
          <p:cNvSpPr>
            <a:spLocks noGrp="1"/>
          </p:cNvSpPr>
          <p:nvPr>
            <p:ph type="ftr" sz="quarter" idx="11"/>
          </p:nvPr>
        </p:nvSpPr>
        <p:spPr/>
        <p:txBody>
          <a:bodyPr/>
          <a:lstStyle/>
          <a:p>
            <a:endParaRPr lang="en-AS"/>
          </a:p>
        </p:txBody>
      </p:sp>
      <p:sp>
        <p:nvSpPr>
          <p:cNvPr id="9" name="Slide Number Placeholder 8">
            <a:extLst>
              <a:ext uri="{FF2B5EF4-FFF2-40B4-BE49-F238E27FC236}">
                <a16:creationId xmlns:a16="http://schemas.microsoft.com/office/drawing/2014/main" id="{BA03F44E-ACCF-43DA-999E-F503F98ED363}"/>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4072099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FCB73-9747-444C-AA70-EFC95E306480}"/>
              </a:ext>
            </a:extLst>
          </p:cNvPr>
          <p:cNvSpPr>
            <a:spLocks noGrp="1"/>
          </p:cNvSpPr>
          <p:nvPr>
            <p:ph type="title"/>
          </p:nvPr>
        </p:nvSpPr>
        <p:spPr/>
        <p:txBody>
          <a:bodyPr/>
          <a:lstStyle/>
          <a:p>
            <a:r>
              <a:rPr lang="en-US"/>
              <a:t>Click to edit Master title style</a:t>
            </a:r>
            <a:endParaRPr lang="en-AS"/>
          </a:p>
        </p:txBody>
      </p:sp>
      <p:sp>
        <p:nvSpPr>
          <p:cNvPr id="3" name="Date Placeholder 2">
            <a:extLst>
              <a:ext uri="{FF2B5EF4-FFF2-40B4-BE49-F238E27FC236}">
                <a16:creationId xmlns:a16="http://schemas.microsoft.com/office/drawing/2014/main" id="{87DD07A1-753B-476F-B9D6-E4BAF97CF762}"/>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4" name="Footer Placeholder 3">
            <a:extLst>
              <a:ext uri="{FF2B5EF4-FFF2-40B4-BE49-F238E27FC236}">
                <a16:creationId xmlns:a16="http://schemas.microsoft.com/office/drawing/2014/main" id="{3D05FC1B-3B48-4EDD-A85D-E1BEB7D92C7F}"/>
              </a:ext>
            </a:extLst>
          </p:cNvPr>
          <p:cNvSpPr>
            <a:spLocks noGrp="1"/>
          </p:cNvSpPr>
          <p:nvPr>
            <p:ph type="ftr" sz="quarter" idx="11"/>
          </p:nvPr>
        </p:nvSpPr>
        <p:spPr/>
        <p:txBody>
          <a:bodyPr/>
          <a:lstStyle/>
          <a:p>
            <a:endParaRPr lang="en-AS"/>
          </a:p>
        </p:txBody>
      </p:sp>
      <p:sp>
        <p:nvSpPr>
          <p:cNvPr id="5" name="Slide Number Placeholder 4">
            <a:extLst>
              <a:ext uri="{FF2B5EF4-FFF2-40B4-BE49-F238E27FC236}">
                <a16:creationId xmlns:a16="http://schemas.microsoft.com/office/drawing/2014/main" id="{B22977AA-D83D-40D2-989F-FBB3D1ED3341}"/>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3807673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E383F7-EBE5-40D1-9AFE-561F513528C1}"/>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3" name="Footer Placeholder 2">
            <a:extLst>
              <a:ext uri="{FF2B5EF4-FFF2-40B4-BE49-F238E27FC236}">
                <a16:creationId xmlns:a16="http://schemas.microsoft.com/office/drawing/2014/main" id="{6251FE3C-6FA7-47AE-9192-F777F65F1228}"/>
              </a:ext>
            </a:extLst>
          </p:cNvPr>
          <p:cNvSpPr>
            <a:spLocks noGrp="1"/>
          </p:cNvSpPr>
          <p:nvPr>
            <p:ph type="ftr" sz="quarter" idx="11"/>
          </p:nvPr>
        </p:nvSpPr>
        <p:spPr/>
        <p:txBody>
          <a:bodyPr/>
          <a:lstStyle/>
          <a:p>
            <a:endParaRPr lang="en-AS"/>
          </a:p>
        </p:txBody>
      </p:sp>
      <p:sp>
        <p:nvSpPr>
          <p:cNvPr id="4" name="Slide Number Placeholder 3">
            <a:extLst>
              <a:ext uri="{FF2B5EF4-FFF2-40B4-BE49-F238E27FC236}">
                <a16:creationId xmlns:a16="http://schemas.microsoft.com/office/drawing/2014/main" id="{50EA0AED-432B-41D5-BAB3-6A2C619FCAE5}"/>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327350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2C2A3-89A0-4601-B02F-51488B914C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S"/>
          </a:p>
        </p:txBody>
      </p:sp>
      <p:sp>
        <p:nvSpPr>
          <p:cNvPr id="3" name="Content Placeholder 2">
            <a:extLst>
              <a:ext uri="{FF2B5EF4-FFF2-40B4-BE49-F238E27FC236}">
                <a16:creationId xmlns:a16="http://schemas.microsoft.com/office/drawing/2014/main" id="{52E97DA5-3F20-4CD9-AB90-1B4EFF959E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4" name="Text Placeholder 3">
            <a:extLst>
              <a:ext uri="{FF2B5EF4-FFF2-40B4-BE49-F238E27FC236}">
                <a16:creationId xmlns:a16="http://schemas.microsoft.com/office/drawing/2014/main" id="{3397A235-0204-41BA-A090-F0EDBF8F67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2F360D-C39A-42FA-AE04-DA81EDE54B9D}"/>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6" name="Footer Placeholder 5">
            <a:extLst>
              <a:ext uri="{FF2B5EF4-FFF2-40B4-BE49-F238E27FC236}">
                <a16:creationId xmlns:a16="http://schemas.microsoft.com/office/drawing/2014/main" id="{F532E77C-6FAD-4483-9935-20FE71318B1E}"/>
              </a:ext>
            </a:extLst>
          </p:cNvPr>
          <p:cNvSpPr>
            <a:spLocks noGrp="1"/>
          </p:cNvSpPr>
          <p:nvPr>
            <p:ph type="ftr" sz="quarter" idx="11"/>
          </p:nvPr>
        </p:nvSpPr>
        <p:spPr/>
        <p:txBody>
          <a:bodyPr/>
          <a:lstStyle/>
          <a:p>
            <a:endParaRPr lang="en-AS"/>
          </a:p>
        </p:txBody>
      </p:sp>
      <p:sp>
        <p:nvSpPr>
          <p:cNvPr id="7" name="Slide Number Placeholder 6">
            <a:extLst>
              <a:ext uri="{FF2B5EF4-FFF2-40B4-BE49-F238E27FC236}">
                <a16:creationId xmlns:a16="http://schemas.microsoft.com/office/drawing/2014/main" id="{69D2AB7D-BD21-4327-B249-B4D25A47034F}"/>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414146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06566-5F80-42D9-839A-325C4DB8D5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S"/>
          </a:p>
        </p:txBody>
      </p:sp>
      <p:sp>
        <p:nvSpPr>
          <p:cNvPr id="3" name="Picture Placeholder 2">
            <a:extLst>
              <a:ext uri="{FF2B5EF4-FFF2-40B4-BE49-F238E27FC236}">
                <a16:creationId xmlns:a16="http://schemas.microsoft.com/office/drawing/2014/main" id="{36B99C74-1BE3-49EF-8697-4660B482F6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S"/>
          </a:p>
        </p:txBody>
      </p:sp>
      <p:sp>
        <p:nvSpPr>
          <p:cNvPr id="4" name="Text Placeholder 3">
            <a:extLst>
              <a:ext uri="{FF2B5EF4-FFF2-40B4-BE49-F238E27FC236}">
                <a16:creationId xmlns:a16="http://schemas.microsoft.com/office/drawing/2014/main" id="{9D04A0D7-2FB9-4135-ADC5-47269C6F0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E16093-6BF5-44F6-8509-60620F68400C}"/>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6" name="Footer Placeholder 5">
            <a:extLst>
              <a:ext uri="{FF2B5EF4-FFF2-40B4-BE49-F238E27FC236}">
                <a16:creationId xmlns:a16="http://schemas.microsoft.com/office/drawing/2014/main" id="{672E3B41-E7C7-44D1-88C6-41432885CC31}"/>
              </a:ext>
            </a:extLst>
          </p:cNvPr>
          <p:cNvSpPr>
            <a:spLocks noGrp="1"/>
          </p:cNvSpPr>
          <p:nvPr>
            <p:ph type="ftr" sz="quarter" idx="11"/>
          </p:nvPr>
        </p:nvSpPr>
        <p:spPr/>
        <p:txBody>
          <a:bodyPr/>
          <a:lstStyle/>
          <a:p>
            <a:endParaRPr lang="en-AS"/>
          </a:p>
        </p:txBody>
      </p:sp>
      <p:sp>
        <p:nvSpPr>
          <p:cNvPr id="7" name="Slide Number Placeholder 6">
            <a:extLst>
              <a:ext uri="{FF2B5EF4-FFF2-40B4-BE49-F238E27FC236}">
                <a16:creationId xmlns:a16="http://schemas.microsoft.com/office/drawing/2014/main" id="{ED07CDAB-34E6-4EF0-9B6A-F734027A2875}"/>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387927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F684-14A6-447D-AF43-432EF27922AC}"/>
              </a:ext>
            </a:extLst>
          </p:cNvPr>
          <p:cNvSpPr>
            <a:spLocks noGrp="1"/>
          </p:cNvSpPr>
          <p:nvPr>
            <p:ph type="title"/>
          </p:nvPr>
        </p:nvSpPr>
        <p:spPr/>
        <p:txBody>
          <a:bodyPr/>
          <a:lstStyle/>
          <a:p>
            <a:r>
              <a:rPr lang="en-US"/>
              <a:t>Click to edit Master title style</a:t>
            </a:r>
            <a:endParaRPr lang="en-AS"/>
          </a:p>
        </p:txBody>
      </p:sp>
      <p:sp>
        <p:nvSpPr>
          <p:cNvPr id="3" name="Vertical Text Placeholder 2">
            <a:extLst>
              <a:ext uri="{FF2B5EF4-FFF2-40B4-BE49-F238E27FC236}">
                <a16:creationId xmlns:a16="http://schemas.microsoft.com/office/drawing/2014/main" id="{C3334423-9220-42B3-BE7C-68F9E58CFA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4" name="Date Placeholder 3">
            <a:extLst>
              <a:ext uri="{FF2B5EF4-FFF2-40B4-BE49-F238E27FC236}">
                <a16:creationId xmlns:a16="http://schemas.microsoft.com/office/drawing/2014/main" id="{EEAFB0BD-93F3-4BFA-A849-247F5A68C4BF}"/>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5" name="Footer Placeholder 4">
            <a:extLst>
              <a:ext uri="{FF2B5EF4-FFF2-40B4-BE49-F238E27FC236}">
                <a16:creationId xmlns:a16="http://schemas.microsoft.com/office/drawing/2014/main" id="{D4909E46-5966-402E-8D09-B433AB2AE0AC}"/>
              </a:ext>
            </a:extLst>
          </p:cNvPr>
          <p:cNvSpPr>
            <a:spLocks noGrp="1"/>
          </p:cNvSpPr>
          <p:nvPr>
            <p:ph type="ftr" sz="quarter" idx="11"/>
          </p:nvPr>
        </p:nvSpPr>
        <p:spPr/>
        <p:txBody>
          <a:bodyPr/>
          <a:lstStyle/>
          <a:p>
            <a:endParaRPr lang="en-AS"/>
          </a:p>
        </p:txBody>
      </p:sp>
      <p:sp>
        <p:nvSpPr>
          <p:cNvPr id="6" name="Slide Number Placeholder 5">
            <a:extLst>
              <a:ext uri="{FF2B5EF4-FFF2-40B4-BE49-F238E27FC236}">
                <a16:creationId xmlns:a16="http://schemas.microsoft.com/office/drawing/2014/main" id="{75C0A07A-9CF7-4795-B15D-D75271690574}"/>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376555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F44C27-603A-46F1-A8AE-35FA4DD649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S"/>
          </a:p>
        </p:txBody>
      </p:sp>
      <p:sp>
        <p:nvSpPr>
          <p:cNvPr id="3" name="Vertical Text Placeholder 2">
            <a:extLst>
              <a:ext uri="{FF2B5EF4-FFF2-40B4-BE49-F238E27FC236}">
                <a16:creationId xmlns:a16="http://schemas.microsoft.com/office/drawing/2014/main" id="{5CB2865E-61FF-42B7-A362-8CBEE9F164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4" name="Date Placeholder 3">
            <a:extLst>
              <a:ext uri="{FF2B5EF4-FFF2-40B4-BE49-F238E27FC236}">
                <a16:creationId xmlns:a16="http://schemas.microsoft.com/office/drawing/2014/main" id="{34E864FD-C0B9-46DE-A182-E5B36A416720}"/>
              </a:ext>
            </a:extLst>
          </p:cNvPr>
          <p:cNvSpPr>
            <a:spLocks noGrp="1"/>
          </p:cNvSpPr>
          <p:nvPr>
            <p:ph type="dt" sz="half" idx="10"/>
          </p:nvPr>
        </p:nvSpPr>
        <p:spPr/>
        <p:txBody>
          <a:bodyPr/>
          <a:lstStyle/>
          <a:p>
            <a:fld id="{319044E9-0C65-42CF-B2E2-CAAEDBD82A91}" type="datetimeFigureOut">
              <a:rPr lang="en-AS" smtClean="0"/>
              <a:t>04/25/2021</a:t>
            </a:fld>
            <a:endParaRPr lang="en-AS"/>
          </a:p>
        </p:txBody>
      </p:sp>
      <p:sp>
        <p:nvSpPr>
          <p:cNvPr id="5" name="Footer Placeholder 4">
            <a:extLst>
              <a:ext uri="{FF2B5EF4-FFF2-40B4-BE49-F238E27FC236}">
                <a16:creationId xmlns:a16="http://schemas.microsoft.com/office/drawing/2014/main" id="{8B5056BB-7EFF-4B58-AEA6-53F4CBCF36C0}"/>
              </a:ext>
            </a:extLst>
          </p:cNvPr>
          <p:cNvSpPr>
            <a:spLocks noGrp="1"/>
          </p:cNvSpPr>
          <p:nvPr>
            <p:ph type="ftr" sz="quarter" idx="11"/>
          </p:nvPr>
        </p:nvSpPr>
        <p:spPr/>
        <p:txBody>
          <a:bodyPr/>
          <a:lstStyle/>
          <a:p>
            <a:endParaRPr lang="en-AS"/>
          </a:p>
        </p:txBody>
      </p:sp>
      <p:sp>
        <p:nvSpPr>
          <p:cNvPr id="6" name="Slide Number Placeholder 5">
            <a:extLst>
              <a:ext uri="{FF2B5EF4-FFF2-40B4-BE49-F238E27FC236}">
                <a16:creationId xmlns:a16="http://schemas.microsoft.com/office/drawing/2014/main" id="{5688E7B1-A6DC-4A12-B5C0-DE58B138043F}"/>
              </a:ext>
            </a:extLst>
          </p:cNvPr>
          <p:cNvSpPr>
            <a:spLocks noGrp="1"/>
          </p:cNvSpPr>
          <p:nvPr>
            <p:ph type="sldNum" sz="quarter" idx="12"/>
          </p:nvPr>
        </p:nvSpPr>
        <p:spPr/>
        <p:txBody>
          <a:bodyPr/>
          <a:lstStyle/>
          <a:p>
            <a:fld id="{D1DDFBAE-D9E4-4F90-9190-742C64A0C149}" type="slidenum">
              <a:rPr lang="en-AS" smtClean="0"/>
              <a:t>‹#›</a:t>
            </a:fld>
            <a:endParaRPr lang="en-AS"/>
          </a:p>
        </p:txBody>
      </p:sp>
    </p:spTree>
    <p:extLst>
      <p:ext uri="{BB962C8B-B14F-4D97-AF65-F5344CB8AC3E}">
        <p14:creationId xmlns:p14="http://schemas.microsoft.com/office/powerpoint/2010/main" val="803724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673927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660604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721487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844248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65665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66362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25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1136955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598746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749049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88073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DFFF4F-05CC-4190-84A1-44BF233731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S"/>
          </a:p>
        </p:txBody>
      </p:sp>
      <p:sp>
        <p:nvSpPr>
          <p:cNvPr id="3" name="Text Placeholder 2">
            <a:extLst>
              <a:ext uri="{FF2B5EF4-FFF2-40B4-BE49-F238E27FC236}">
                <a16:creationId xmlns:a16="http://schemas.microsoft.com/office/drawing/2014/main" id="{552CEF54-F0B9-4B4A-854D-50F46CD66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S"/>
          </a:p>
        </p:txBody>
      </p:sp>
      <p:sp>
        <p:nvSpPr>
          <p:cNvPr id="4" name="Date Placeholder 3">
            <a:extLst>
              <a:ext uri="{FF2B5EF4-FFF2-40B4-BE49-F238E27FC236}">
                <a16:creationId xmlns:a16="http://schemas.microsoft.com/office/drawing/2014/main" id="{DE5520E0-C7CA-415D-8C63-F693ED9E53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9044E9-0C65-42CF-B2E2-CAAEDBD82A91}" type="datetimeFigureOut">
              <a:rPr lang="en-AS" smtClean="0"/>
              <a:t>04/25/2021</a:t>
            </a:fld>
            <a:endParaRPr lang="en-AS"/>
          </a:p>
        </p:txBody>
      </p:sp>
      <p:sp>
        <p:nvSpPr>
          <p:cNvPr id="5" name="Footer Placeholder 4">
            <a:extLst>
              <a:ext uri="{FF2B5EF4-FFF2-40B4-BE49-F238E27FC236}">
                <a16:creationId xmlns:a16="http://schemas.microsoft.com/office/drawing/2014/main" id="{5F34266A-DB27-48CE-9A8D-3E6955DBAB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S"/>
          </a:p>
        </p:txBody>
      </p:sp>
      <p:sp>
        <p:nvSpPr>
          <p:cNvPr id="6" name="Slide Number Placeholder 5">
            <a:extLst>
              <a:ext uri="{FF2B5EF4-FFF2-40B4-BE49-F238E27FC236}">
                <a16:creationId xmlns:a16="http://schemas.microsoft.com/office/drawing/2014/main" id="{0C740E30-5242-41E4-9275-7ABD89097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DDFBAE-D9E4-4F90-9190-742C64A0C149}" type="slidenum">
              <a:rPr lang="en-AS" smtClean="0"/>
              <a:t>‹#›</a:t>
            </a:fld>
            <a:endParaRPr lang="en-AS"/>
          </a:p>
        </p:txBody>
      </p:sp>
    </p:spTree>
    <p:extLst>
      <p:ext uri="{BB962C8B-B14F-4D97-AF65-F5344CB8AC3E}">
        <p14:creationId xmlns:p14="http://schemas.microsoft.com/office/powerpoint/2010/main" val="3729583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9838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348139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E6F63-AC94-4076-A643-9E38650D608D}"/>
              </a:ext>
            </a:extLst>
          </p:cNvPr>
          <p:cNvSpPr>
            <a:spLocks noGrp="1"/>
          </p:cNvSpPr>
          <p:nvPr>
            <p:ph type="title"/>
          </p:nvPr>
        </p:nvSpPr>
        <p:spPr>
          <a:xfrm>
            <a:off x="838200" y="1274618"/>
            <a:ext cx="10515600" cy="2154382"/>
          </a:xfrm>
        </p:spPr>
        <p:txBody>
          <a:bodyPr>
            <a:normAutofit/>
          </a:bodyPr>
          <a:lstStyle/>
          <a:p>
            <a:pPr algn="ctr"/>
            <a:r>
              <a:rPr lang="zh-TW" sz="6000" b="1" dirty="0">
                <a:effectLst/>
                <a:latin typeface="Calibri" panose="020F0502020204030204" pitchFamily="34" charset="0"/>
                <a:ea typeface="DengXian" panose="02010600030101010101" pitchFamily="2" charset="-122"/>
                <a:cs typeface="Times New Roman" panose="02020603050405020304" pitchFamily="18" charset="0"/>
              </a:rPr>
              <a:t>在基督裏大有盼望</a:t>
            </a:r>
            <a:r>
              <a:rPr lang="en-US" altLang="zh-TW" sz="6000" b="1"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TW" sz="6000" b="1" dirty="0">
                <a:effectLst/>
                <a:latin typeface="Calibri" panose="020F0502020204030204" pitchFamily="34" charset="0"/>
                <a:ea typeface="DengXian" panose="02010600030101010101" pitchFamily="2" charset="-122"/>
                <a:cs typeface="Times New Roman" panose="02020603050405020304" pitchFamily="18" charset="0"/>
              </a:rPr>
            </a:br>
            <a:r>
              <a:rPr lang="en-US" altLang="zh-CN" sz="6000" b="1" dirty="0">
                <a:effectLst/>
                <a:latin typeface="Calibri" panose="020F0502020204030204" pitchFamily="34" charset="0"/>
                <a:ea typeface="DengXian" panose="02010600030101010101" pitchFamily="2" charset="-122"/>
                <a:cs typeface="Times New Roman" panose="02020603050405020304" pitchFamily="18" charset="0"/>
              </a:rPr>
              <a:t>Enormous hope in Christ</a:t>
            </a:r>
            <a:endParaRPr lang="en-AS" dirty="0"/>
          </a:p>
        </p:txBody>
      </p:sp>
    </p:spTree>
    <p:extLst>
      <p:ext uri="{BB962C8B-B14F-4D97-AF65-F5344CB8AC3E}">
        <p14:creationId xmlns:p14="http://schemas.microsoft.com/office/powerpoint/2010/main" val="2459003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A05027-57DB-4D8B-8C14-C03BC16A60E0}"/>
              </a:ext>
            </a:extLst>
          </p:cNvPr>
          <p:cNvSpPr>
            <a:spLocks noGrp="1"/>
          </p:cNvSpPr>
          <p:nvPr>
            <p:ph idx="1"/>
          </p:nvPr>
        </p:nvSpPr>
        <p:spPr>
          <a:xfrm>
            <a:off x="609601" y="160714"/>
            <a:ext cx="10895214" cy="6583680"/>
          </a:xfrm>
        </p:spPr>
        <p:txBody>
          <a:bodyPr/>
          <a:lstStyle/>
          <a:p>
            <a:pPr marL="0" indent="0">
              <a:buNone/>
            </a:pPr>
            <a:r>
              <a:rPr lang="zh-TW" sz="4000" dirty="0">
                <a:effectLst/>
                <a:latin typeface="Calibri" panose="020F0502020204030204" pitchFamily="34" charset="0"/>
                <a:ea typeface="DengXian" panose="02010600030101010101" pitchFamily="2" charset="-122"/>
                <a:cs typeface="Times New Roman" panose="02020603050405020304" pitchFamily="18" charset="0"/>
              </a:rPr>
              <a:t>主題經文：</a:t>
            </a:r>
            <a:endParaRPr lang="en-US" altLang="zh-TW" sz="40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zh-TW" sz="40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羅</a:t>
            </a:r>
            <a:r>
              <a:rPr lang="en-AS" sz="40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15</a:t>
            </a:r>
            <a:r>
              <a:rPr lang="zh-TW" sz="40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a:t>
            </a:r>
            <a:r>
              <a:rPr lang="en-AS" sz="40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13-</a:t>
            </a:r>
            <a:r>
              <a:rPr lang="zh-TW" sz="40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但 願 使 人 有 盼 望 的 　 神 、 因 信 、 將 諸 般 的 喜 樂 平 安 、 充 滿 你 們 的 心 、 使 你 們 藉 著 聖 靈 的 能 力 、 大 有 盼 望 </a:t>
            </a:r>
            <a:r>
              <a:rPr lang="zh-TW" sz="40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AS" sz="40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zh-TW" sz="4000" dirty="0">
                <a:effectLst/>
                <a:latin typeface="Calibri" panose="020F0502020204030204" pitchFamily="34" charset="0"/>
                <a:ea typeface="DengXian" panose="02010600030101010101" pitchFamily="2" charset="-122"/>
                <a:cs typeface="Times New Roman" panose="02020603050405020304" pitchFamily="18" charset="0"/>
              </a:rPr>
              <a:t>簡明聖經：</a:t>
            </a:r>
            <a:r>
              <a:rPr lang="zh-TW" sz="4000" b="1" dirty="0">
                <a:solidFill>
                  <a:schemeClr val="accent4">
                    <a:lumMod val="50000"/>
                  </a:schemeClr>
                </a:solidFill>
                <a:effectLst/>
                <a:latin typeface="Calibri" panose="020F0502020204030204" pitchFamily="34" charset="0"/>
                <a:ea typeface="PMingLiU" panose="02020500000000000000" pitchFamily="18" charset="-120"/>
                <a:cs typeface="Times New Roman" panose="02020603050405020304" pitchFamily="18" charset="0"/>
              </a:rPr>
              <a:t>願那給人希望的上帝，因著你們對他的信心，使你們充滿喜樂與平安，讓你們藉著聖靈的力量，洋溢著希望。</a:t>
            </a:r>
            <a:endParaRPr lang="en-US" altLang="zh-TW" sz="4000" b="1" dirty="0">
              <a:solidFill>
                <a:schemeClr val="accent4">
                  <a:lumMod val="50000"/>
                </a:schemeClr>
              </a:solidFill>
              <a:effectLst/>
              <a:latin typeface="Calibri" panose="020F0502020204030204" pitchFamily="34" charset="0"/>
              <a:ea typeface="PMingLiU" panose="02020500000000000000" pitchFamily="18" charset="-120"/>
              <a:cs typeface="Times New Roman" panose="02020603050405020304" pitchFamily="18" charset="0"/>
            </a:endParaRPr>
          </a:p>
          <a:p>
            <a:pPr marL="0" indent="0">
              <a:buNone/>
            </a:pPr>
            <a:r>
              <a:rPr lang="en-US" altLang="zh-CN"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May the God of hope fill you with all joy and peace as you trust in him, so that you may overflow with hope by the power of the Holy Spirit.</a:t>
            </a:r>
            <a:endParaRPr lang="en-A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AS" dirty="0"/>
          </a:p>
        </p:txBody>
      </p:sp>
    </p:spTree>
    <p:extLst>
      <p:ext uri="{BB962C8B-B14F-4D97-AF65-F5344CB8AC3E}">
        <p14:creationId xmlns:p14="http://schemas.microsoft.com/office/powerpoint/2010/main" val="3302913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BAF6-EAA7-4B10-85D2-1CDE4ACECCFF}"/>
              </a:ext>
            </a:extLst>
          </p:cNvPr>
          <p:cNvSpPr>
            <a:spLocks noGrp="1"/>
          </p:cNvSpPr>
          <p:nvPr>
            <p:ph type="title"/>
          </p:nvPr>
        </p:nvSpPr>
        <p:spPr>
          <a:xfrm>
            <a:off x="838200" y="74815"/>
            <a:ext cx="10515600" cy="723207"/>
          </a:xfrm>
        </p:spPr>
        <p:txBody>
          <a:bodyPr>
            <a:normAutofit/>
          </a:bodyPr>
          <a:lstStyle/>
          <a:p>
            <a:pPr algn="ctr"/>
            <a:r>
              <a:rPr lang="zh-TW" sz="4000" b="1" dirty="0">
                <a:effectLst/>
                <a:latin typeface="Calibri" panose="020F0502020204030204" pitchFamily="34" charset="0"/>
                <a:ea typeface="DengXian" panose="02010600030101010101" pitchFamily="2" charset="-122"/>
                <a:cs typeface="Times New Roman" panose="02020603050405020304" pitchFamily="18" charset="0"/>
              </a:rPr>
              <a:t>一</a:t>
            </a:r>
            <a:r>
              <a:rPr lang="en-US" sz="4000" b="1" dirty="0">
                <a:effectLst/>
                <a:latin typeface="Calibri" panose="020F0502020204030204" pitchFamily="34" charset="0"/>
                <a:ea typeface="DengXian" panose="02010600030101010101" pitchFamily="2" charset="-122"/>
                <a:cs typeface="Times New Roman" panose="02020603050405020304" pitchFamily="18" charset="0"/>
              </a:rPr>
              <a:t>.  </a:t>
            </a:r>
            <a:r>
              <a:rPr lang="zh-TW" sz="4000" b="1" dirty="0">
                <a:effectLst/>
                <a:latin typeface="Calibri" panose="020F0502020204030204" pitchFamily="34" charset="0"/>
                <a:ea typeface="DengXian" panose="02010600030101010101" pitchFamily="2" charset="-122"/>
                <a:cs typeface="Times New Roman" panose="02020603050405020304" pitchFamily="18" charset="0"/>
              </a:rPr>
              <a:t>美好的</a:t>
            </a:r>
            <a:r>
              <a:rPr lang="zh-TW" sz="40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盼望</a:t>
            </a:r>
            <a:endParaRPr lang="en-AS" sz="4000" dirty="0"/>
          </a:p>
        </p:txBody>
      </p:sp>
      <p:sp>
        <p:nvSpPr>
          <p:cNvPr id="3" name="Content Placeholder 2">
            <a:extLst>
              <a:ext uri="{FF2B5EF4-FFF2-40B4-BE49-F238E27FC236}">
                <a16:creationId xmlns:a16="http://schemas.microsoft.com/office/drawing/2014/main" id="{AD08E0BC-983C-4223-AD10-06CF01754FD8}"/>
              </a:ext>
            </a:extLst>
          </p:cNvPr>
          <p:cNvSpPr>
            <a:spLocks noGrp="1"/>
          </p:cNvSpPr>
          <p:nvPr>
            <p:ph idx="1"/>
          </p:nvPr>
        </p:nvSpPr>
        <p:spPr>
          <a:xfrm>
            <a:off x="615142" y="687184"/>
            <a:ext cx="10945091" cy="6170815"/>
          </a:xfrm>
        </p:spPr>
        <p:txBody>
          <a:bodyPr>
            <a:noAutofit/>
          </a:bodyPr>
          <a:lstStyle/>
          <a:p>
            <a:pPr marL="342900" indent="-342900">
              <a:buAutoNum type="arabicPeriod"/>
            </a:pPr>
            <a:r>
              <a:rPr lang="zh-CN" altLang="en-US" sz="3600" b="1" dirty="0">
                <a:effectLst/>
                <a:latin typeface="Calibri" panose="020F0502020204030204" pitchFamily="34" charset="0"/>
                <a:ea typeface="DengXian" panose="02010600030101010101" pitchFamily="2" charset="-122"/>
                <a:cs typeface="Times New Roman" panose="02020603050405020304" pitchFamily="18" charset="0"/>
              </a:rPr>
              <a:t>何謂</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盼望？</a:t>
            </a:r>
            <a:endParaRPr lang="en-US" altLang="zh-TW" sz="36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effectLst/>
                <a:latin typeface="Calibri" panose="020F0502020204030204" pitchFamily="34" charset="0"/>
                <a:ea typeface="DengXian" panose="02010600030101010101" pitchFamily="2" charset="-122"/>
                <a:cs typeface="Microsoft JhengHei" panose="020B0604030504040204" pitchFamily="34" charset="-120"/>
              </a:rPr>
              <a:t>書</a:t>
            </a:r>
            <a:r>
              <a:rPr lang="en-US" sz="3600" b="1" dirty="0">
                <a:effectLst/>
                <a:latin typeface="DengXian" panose="02010600030101010101" pitchFamily="2" charset="-122"/>
                <a:ea typeface="DengXian" panose="02010600030101010101" pitchFamily="2" charset="-122"/>
                <a:cs typeface="Microsoft JhengHei" panose="020B0604030504040204" pitchFamily="34" charset="-120"/>
              </a:rPr>
              <a:t>2</a:t>
            </a:r>
            <a:r>
              <a:rPr lang="zh-TW" sz="3600" b="1" dirty="0">
                <a:effectLst/>
                <a:latin typeface="Calibri" panose="020F0502020204030204" pitchFamily="34" charset="0"/>
                <a:ea typeface="DengXian" panose="02010600030101010101" pitchFamily="2" charset="-122"/>
                <a:cs typeface="Microsoft JhengHei" panose="020B0604030504040204" pitchFamily="34" charset="-120"/>
              </a:rPr>
              <a:t>：</a:t>
            </a:r>
            <a:r>
              <a:rPr lang="en-US" sz="3600" b="1" dirty="0">
                <a:effectLst/>
                <a:latin typeface="DengXian" panose="02010600030101010101" pitchFamily="2" charset="-122"/>
                <a:ea typeface="DengXian" panose="02010600030101010101" pitchFamily="2" charset="-122"/>
                <a:cs typeface="Microsoft JhengHei" panose="020B0604030504040204" pitchFamily="34" charset="-120"/>
              </a:rPr>
              <a:t>18</a:t>
            </a:r>
            <a:r>
              <a:rPr lang="zh-TW" sz="3600" b="1" dirty="0">
                <a:effectLst/>
                <a:latin typeface="Calibri" panose="020F0502020204030204" pitchFamily="34" charset="0"/>
                <a:ea typeface="DengXian" panose="02010600030101010101" pitchFamily="2" charset="-122"/>
                <a:cs typeface="Microsoft JhengHei" panose="020B0604030504040204" pitchFamily="34" charset="-120"/>
              </a:rPr>
              <a:t>，</a:t>
            </a:r>
            <a:r>
              <a:rPr lang="en-US" sz="3600" b="1" dirty="0">
                <a:effectLst/>
                <a:latin typeface="DengXian" panose="02010600030101010101" pitchFamily="2" charset="-122"/>
                <a:ea typeface="DengXian" panose="02010600030101010101" pitchFamily="2" charset="-122"/>
                <a:cs typeface="Microsoft JhengHei" panose="020B0604030504040204" pitchFamily="34" charset="-120"/>
              </a:rPr>
              <a:t>21-</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我</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們</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來</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到</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這</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地</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時</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候</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你</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要</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把</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這</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條</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朱</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紅</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線</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繩</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繫</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在</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縋</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我</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們</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下</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去</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窗</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戶</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上</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並</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要</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使</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你</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父</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母</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弟</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兄</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和</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你</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父</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全</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家</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都</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聚</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集</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在</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你</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家</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中</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女</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人</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說</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照</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你</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們</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話</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行</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罷</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於</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是</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打</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發</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他</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們</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去</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了</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又</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把</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朱</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紅</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線</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繩</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繫</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在</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窗</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戶</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latin typeface="Calibri" panose="020F0502020204030204" pitchFamily="34" charset="0"/>
                <a:ea typeface="Microsoft JhengHei" panose="020B0604030504040204" pitchFamily="34" charset="-120"/>
                <a:cs typeface="Microsoft JhengHei" panose="020B0604030504040204" pitchFamily="34" charset="-120"/>
              </a:rPr>
              <a:t>上</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A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CN" altLang="en-US" sz="3600" b="1" i="0" dirty="0">
                <a:effectLst/>
                <a:latin typeface="Times New Roman" panose="02020603050405020304" pitchFamily="18" charset="0"/>
              </a:rPr>
              <a:t>來</a:t>
            </a:r>
            <a:r>
              <a:rPr lang="en-US" altLang="zh-CN" sz="3600" b="1" i="0" dirty="0">
                <a:effectLst/>
                <a:latin typeface="Times New Roman" panose="02020603050405020304" pitchFamily="18" charset="0"/>
              </a:rPr>
              <a:t>10</a:t>
            </a:r>
            <a:r>
              <a:rPr lang="zh-CN" altLang="en-US" sz="3600" b="1" i="0" dirty="0">
                <a:effectLst/>
                <a:latin typeface="Times New Roman" panose="02020603050405020304" pitchFamily="18" charset="0"/>
              </a:rPr>
              <a:t>：</a:t>
            </a:r>
            <a:r>
              <a:rPr lang="en-US" altLang="zh-CN" sz="3600" b="1" i="0" dirty="0">
                <a:effectLst/>
                <a:latin typeface="Times New Roman" panose="02020603050405020304" pitchFamily="18" charset="0"/>
              </a:rPr>
              <a:t>10-</a:t>
            </a:r>
            <a:r>
              <a:rPr lang="zh-TW" altLang="en-US" sz="3600" b="1" i="0" dirty="0">
                <a:solidFill>
                  <a:schemeClr val="accent4">
                    <a:lumMod val="50000"/>
                  </a:schemeClr>
                </a:solidFill>
                <a:effectLst/>
                <a:latin typeface="Times New Roman" panose="02020603050405020304" pitchFamily="18" charset="0"/>
              </a:rPr>
              <a:t>我 們 憑 這 旨 意 、 靠 耶 穌 基 督 只 一 次 獻 上 他 的 身 體 、 就 得 以 </a:t>
            </a:r>
            <a:r>
              <a:rPr lang="zh-TW" altLang="en-US" sz="3600" b="1" i="0" dirty="0">
                <a:solidFill>
                  <a:srgbClr val="FF0000"/>
                </a:solidFill>
                <a:effectLst/>
                <a:latin typeface="Times New Roman" panose="02020603050405020304" pitchFamily="18" charset="0"/>
              </a:rPr>
              <a:t>成 聖</a:t>
            </a:r>
            <a:r>
              <a:rPr lang="zh-TW" altLang="en-US" sz="3600" b="1" i="0" dirty="0">
                <a:solidFill>
                  <a:schemeClr val="accent4">
                    <a:lumMod val="50000"/>
                  </a:schemeClr>
                </a:solidFill>
                <a:effectLst/>
                <a:latin typeface="Times New Roman" panose="02020603050405020304" pitchFamily="18" charset="0"/>
              </a:rPr>
              <a:t> 。</a:t>
            </a:r>
            <a:endParaRPr lang="en-US" altLang="zh-TW" sz="3600" b="1" i="0" dirty="0">
              <a:solidFill>
                <a:schemeClr val="accent4">
                  <a:lumMod val="50000"/>
                </a:schemeClr>
              </a:solidFill>
              <a:effectLst/>
              <a:latin typeface="Times New Roman" panose="02020603050405020304" pitchFamily="18" charset="0"/>
            </a:endParaRPr>
          </a:p>
          <a:p>
            <a:r>
              <a:rPr lang="zh-TW" sz="3600" b="1" dirty="0">
                <a:effectLst/>
                <a:ea typeface="DengXian" panose="02010600030101010101" pitchFamily="2" charset="-122"/>
                <a:cs typeface="Times New Roman" panose="02020603050405020304" pitchFamily="18" charset="0"/>
              </a:rPr>
              <a:t>來</a:t>
            </a:r>
            <a:r>
              <a:rPr lang="en-US" sz="3600" b="1" dirty="0">
                <a:effectLst/>
                <a:latin typeface="DengXian" panose="02010600030101010101" pitchFamily="2" charset="-122"/>
                <a:cs typeface="Times New Roman" panose="02020603050405020304" pitchFamily="18" charset="0"/>
              </a:rPr>
              <a:t>11</a:t>
            </a:r>
            <a:r>
              <a:rPr lang="zh-TW" sz="3600" b="1" dirty="0">
                <a:effectLst/>
                <a:ea typeface="DengXian" panose="02010600030101010101" pitchFamily="2" charset="-122"/>
                <a:cs typeface="Times New Roman" panose="02020603050405020304" pitchFamily="18" charset="0"/>
              </a:rPr>
              <a:t>：</a:t>
            </a:r>
            <a:r>
              <a:rPr lang="en-US" sz="3600" b="1" dirty="0">
                <a:effectLst/>
                <a:latin typeface="DengXian" panose="02010600030101010101" pitchFamily="2" charset="-122"/>
                <a:cs typeface="Times New Roman" panose="02020603050405020304" pitchFamily="18" charset="0"/>
              </a:rPr>
              <a:t>31-</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妓</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喇</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合</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rgbClr val="FF0000"/>
                </a:solidFill>
                <a:effectLst/>
                <a:ea typeface="Microsoft JhengHei" panose="020B0604030504040204" pitchFamily="34" charset="-120"/>
                <a:cs typeface="Microsoft JhengHei" panose="020B0604030504040204" pitchFamily="34" charset="-120"/>
              </a:rPr>
              <a:t>因</a:t>
            </a:r>
            <a:r>
              <a:rPr lang="zh-TW" sz="3600" b="1" dirty="0">
                <a:solidFill>
                  <a:srgbClr val="FF0000"/>
                </a:solidFill>
                <a:effectLst/>
                <a:ea typeface="Calibri" panose="020F0502020204030204" pitchFamily="34" charset="0"/>
                <a:cs typeface="Times New Roman" panose="02020603050405020304" pitchFamily="18" charset="0"/>
              </a:rPr>
              <a:t> </a:t>
            </a:r>
            <a:r>
              <a:rPr lang="zh-TW" sz="3600" b="1" dirty="0">
                <a:solidFill>
                  <a:srgbClr val="FF0000"/>
                </a:solidFill>
                <a:effectLst/>
                <a:ea typeface="Microsoft JhengHei" panose="020B0604030504040204" pitchFamily="34" charset="-120"/>
                <a:cs typeface="Microsoft JhengHei" panose="020B0604030504040204" pitchFamily="34" charset="-120"/>
              </a:rPr>
              <a:t>著</a:t>
            </a:r>
            <a:r>
              <a:rPr lang="zh-TW" sz="3600" b="1" dirty="0">
                <a:solidFill>
                  <a:srgbClr val="FF0000"/>
                </a:solidFill>
                <a:effectLst/>
                <a:ea typeface="Calibri" panose="020F0502020204030204" pitchFamily="34" charset="0"/>
                <a:cs typeface="Times New Roman" panose="02020603050405020304" pitchFamily="18" charset="0"/>
              </a:rPr>
              <a:t> </a:t>
            </a:r>
            <a:r>
              <a:rPr lang="zh-TW" sz="3600" b="1" dirty="0">
                <a:solidFill>
                  <a:srgbClr val="FF0000"/>
                </a:solidFill>
                <a:effectLst/>
                <a:ea typeface="Microsoft JhengHei" panose="020B0604030504040204" pitchFamily="34" charset="-120"/>
                <a:cs typeface="Microsoft JhengHei" panose="020B0604030504040204" pitchFamily="34" charset="-120"/>
              </a:rPr>
              <a:t>信</a:t>
            </a:r>
            <a:r>
              <a:rPr lang="zh-TW" sz="3600" b="1" dirty="0">
                <a:solidFill>
                  <a:srgbClr val="FF0000"/>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曾</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待</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探</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子</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就</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與</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那</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些</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順</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從</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一</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滅</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亡</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PMingLiU" panose="02020500000000000000" pitchFamily="18" charset="-120"/>
                <a:cs typeface="PMingLiU" panose="02020500000000000000" pitchFamily="18" charset="-120"/>
              </a:rPr>
              <a:t>。</a:t>
            </a:r>
            <a:endParaRPr lang="en-AS" sz="3600" b="1" dirty="0">
              <a:solidFill>
                <a:schemeClr val="accent4">
                  <a:lumMod val="50000"/>
                </a:schemeClr>
              </a:solidFill>
            </a:endParaRPr>
          </a:p>
        </p:txBody>
      </p:sp>
    </p:spTree>
    <p:extLst>
      <p:ext uri="{BB962C8B-B14F-4D97-AF65-F5344CB8AC3E}">
        <p14:creationId xmlns:p14="http://schemas.microsoft.com/office/powerpoint/2010/main" val="353231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Scarlet Cord - inspirationalmeditations">
            <a:extLst>
              <a:ext uri="{FF2B5EF4-FFF2-40B4-BE49-F238E27FC236}">
                <a16:creationId xmlns:a16="http://schemas.microsoft.com/office/drawing/2014/main" id="{6DA3CC43-9595-4D5A-A068-130189306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2706" y="232756"/>
            <a:ext cx="6932814" cy="6445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660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F8111E-7722-4379-9028-5309459D6410}"/>
              </a:ext>
            </a:extLst>
          </p:cNvPr>
          <p:cNvSpPr>
            <a:spLocks noGrp="1"/>
          </p:cNvSpPr>
          <p:nvPr>
            <p:ph idx="1"/>
          </p:nvPr>
        </p:nvSpPr>
        <p:spPr>
          <a:xfrm>
            <a:off x="838200" y="331788"/>
            <a:ext cx="10515600" cy="6407063"/>
          </a:xfrm>
        </p:spPr>
        <p:txBody>
          <a:bodyPr>
            <a:noAutofit/>
          </a:bodyPr>
          <a:lstStyle/>
          <a:p>
            <a:pPr marL="0" indent="0">
              <a:buNone/>
            </a:pPr>
            <a:r>
              <a:rPr lang="en-AS" sz="3200" b="1" dirty="0">
                <a:effectLst/>
                <a:latin typeface="DengXian" panose="02010600030101010101" pitchFamily="2" charset="-122"/>
                <a:ea typeface="DengXian" panose="02010600030101010101" pitchFamily="2" charset="-122"/>
                <a:cs typeface="Courier New" panose="02070309020205020404" pitchFamily="49" charset="0"/>
              </a:rPr>
              <a:t>2. </a:t>
            </a:r>
            <a:r>
              <a:rPr lang="zh-TW" sz="3200" b="1" dirty="0">
                <a:effectLst/>
                <a:latin typeface="Calibri" panose="020F0502020204030204" pitchFamily="34" charset="0"/>
                <a:ea typeface="DengXian" panose="02010600030101010101" pitchFamily="2" charset="-122"/>
                <a:cs typeface="Courier New" panose="02070309020205020404" pitchFamily="49" charset="0"/>
              </a:rPr>
              <a:t>盼望從神</a:t>
            </a:r>
            <a:r>
              <a:rPr lang="zh-CN" altLang="en-US" sz="3200" b="1" dirty="0">
                <a:effectLst/>
                <a:latin typeface="Calibri" panose="020F0502020204030204" pitchFamily="34" charset="0"/>
                <a:ea typeface="DengXian" panose="02010600030101010101" pitchFamily="2" charset="-122"/>
                <a:cs typeface="Courier New" panose="02070309020205020404" pitchFamily="49" charset="0"/>
              </a:rPr>
              <a:t>而</a:t>
            </a:r>
            <a:r>
              <a:rPr lang="zh-TW" sz="3200" b="1" dirty="0">
                <a:effectLst/>
                <a:latin typeface="Calibri" panose="020F0502020204030204" pitchFamily="34" charset="0"/>
                <a:ea typeface="DengXian" panose="02010600030101010101" pitchFamily="2" charset="-122"/>
                <a:cs typeface="Courier New" panose="02070309020205020404" pitchFamily="49" charset="0"/>
              </a:rPr>
              <a:t>來</a:t>
            </a:r>
            <a:endParaRPr lang="en-AS" sz="3200"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200" b="1" dirty="0">
                <a:effectLst/>
                <a:latin typeface="Calibri" panose="020F0502020204030204" pitchFamily="34" charset="0"/>
                <a:ea typeface="DengXian" panose="02010600030101010101" pitchFamily="2" charset="-122"/>
                <a:cs typeface="Times New Roman" panose="02020603050405020304" pitchFamily="18" charset="0"/>
              </a:rPr>
              <a:t>帖後</a:t>
            </a:r>
            <a:r>
              <a:rPr lang="en-US" sz="3200" b="1" dirty="0">
                <a:effectLst/>
                <a:latin typeface="Calibri" panose="020F0502020204030204" pitchFamily="34" charset="0"/>
                <a:ea typeface="DengXian" panose="02010600030101010101" pitchFamily="2" charset="-122"/>
                <a:cs typeface="Times New Roman" panose="02020603050405020304" pitchFamily="18" charset="0"/>
              </a:rPr>
              <a:t>2</a:t>
            </a:r>
            <a:r>
              <a:rPr lang="zh-TW" sz="3200" b="1" dirty="0">
                <a:effectLst/>
                <a:latin typeface="Calibri" panose="020F0502020204030204" pitchFamily="34" charset="0"/>
                <a:ea typeface="DengXian" panose="02010600030101010101" pitchFamily="2" charset="-122"/>
                <a:cs typeface="Times New Roman" panose="02020603050405020304" pitchFamily="18" charset="0"/>
              </a:rPr>
              <a:t>：</a:t>
            </a:r>
            <a:r>
              <a:rPr lang="en-US" sz="3200" b="1" dirty="0">
                <a:effectLst/>
                <a:latin typeface="Calibri" panose="020F0502020204030204" pitchFamily="34" charset="0"/>
                <a:ea typeface="DengXian" panose="02010600030101010101" pitchFamily="2" charset="-122"/>
                <a:cs typeface="Times New Roman" panose="02020603050405020304" pitchFamily="18" charset="0"/>
              </a:rPr>
              <a:t>16-</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但 願 我 們 主 耶 穌 基 督 、 和 那 愛 我 們 、 開 恩 將 永 遠 的 安 慰 、 並 </a:t>
            </a:r>
            <a:r>
              <a:rPr lang="zh-TW" sz="32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美 好 的 盼 望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賜 給 我 們 的 父 　 神</a:t>
            </a:r>
            <a:r>
              <a:rPr lang="en-U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endParaRPr lang="en-A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TW" sz="3200" b="1" dirty="0">
                <a:effectLst/>
                <a:latin typeface="Calibri" panose="020F0502020204030204" pitchFamily="34" charset="0"/>
                <a:ea typeface="DengXian" panose="02010600030101010101" pitchFamily="2" charset="-122"/>
                <a:cs typeface="Times New Roman" panose="02020603050405020304" pitchFamily="18" charset="0"/>
              </a:rPr>
              <a:t>詩</a:t>
            </a:r>
            <a:r>
              <a:rPr lang="en-US" sz="3200" b="1" dirty="0">
                <a:effectLst/>
                <a:latin typeface="Calibri" panose="020F0502020204030204" pitchFamily="34" charset="0"/>
                <a:ea typeface="DengXian" panose="02010600030101010101" pitchFamily="2" charset="-122"/>
                <a:cs typeface="Times New Roman" panose="02020603050405020304" pitchFamily="18" charset="0"/>
              </a:rPr>
              <a:t>146</a:t>
            </a:r>
            <a:r>
              <a:rPr lang="zh-TW" sz="3200" b="1" dirty="0">
                <a:effectLst/>
                <a:latin typeface="Calibri" panose="020F0502020204030204" pitchFamily="34" charset="0"/>
                <a:ea typeface="DengXian" panose="02010600030101010101" pitchFamily="2" charset="-122"/>
                <a:cs typeface="Times New Roman" panose="02020603050405020304" pitchFamily="18" charset="0"/>
              </a:rPr>
              <a:t>：</a:t>
            </a:r>
            <a:r>
              <a:rPr lang="en-US" sz="3200" b="1" dirty="0">
                <a:effectLst/>
                <a:latin typeface="Calibri" panose="020F0502020204030204" pitchFamily="34" charset="0"/>
                <a:ea typeface="DengXian" panose="02010600030101010101" pitchFamily="2" charset="-122"/>
                <a:cs typeface="Times New Roman" panose="02020603050405020304" pitchFamily="18" charset="0"/>
              </a:rPr>
              <a:t>3-</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 們 不 要 倚 靠 君 王 、 不 要 倚 靠 世 人 、 他 一 點 不 能 幫 助 </a:t>
            </a:r>
            <a:r>
              <a:rPr 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 的 氣 一 斷 、 就 歸 回 塵 土 ． 他 所 打 算 的 、 當 日 就 消 滅 了 </a:t>
            </a:r>
            <a:r>
              <a:rPr 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以 雅 各 的 　 神 為 幫 助 、 </a:t>
            </a:r>
            <a:r>
              <a:rPr lang="zh-TW" sz="32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仰 望 耶 和 華 他 　 神 的</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 這 人 便 為 有 福 </a:t>
            </a:r>
            <a:r>
              <a:rPr 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alt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a:p>
            <a:pPr marL="0" indent="0">
              <a:buNone/>
            </a:pPr>
            <a:r>
              <a:rPr lang="en-AS" sz="3200" b="1" dirty="0">
                <a:solidFill>
                  <a:srgbClr val="000000"/>
                </a:solidFill>
                <a:effectLst/>
                <a:latin typeface="DengXian" panose="02010600030101010101" pitchFamily="2" charset="-122"/>
                <a:cs typeface="Times New Roman" panose="02020603050405020304" pitchFamily="18" charset="0"/>
              </a:rPr>
              <a:t>3.</a:t>
            </a:r>
            <a:r>
              <a:rPr lang="zh-TW" sz="3200" b="1" dirty="0">
                <a:solidFill>
                  <a:srgbClr val="000000"/>
                </a:solidFill>
                <a:effectLst/>
                <a:ea typeface="DengXian" panose="02010600030101010101" pitchFamily="2" charset="-122"/>
                <a:cs typeface="Times New Roman" panose="02020603050405020304" pitchFamily="18" charset="0"/>
              </a:rPr>
              <a:t>在基督裏大有盼望的根基</a:t>
            </a:r>
            <a:r>
              <a:rPr lang="en-US" altLang="zh-CN" sz="3200" b="1" dirty="0">
                <a:solidFill>
                  <a:srgbClr val="000000"/>
                </a:solidFill>
                <a:ea typeface="DengXian" panose="02010600030101010101" pitchFamily="2" charset="-122"/>
                <a:cs typeface="Times New Roman" panose="02020603050405020304" pitchFamily="18" charset="0"/>
              </a:rPr>
              <a:t>/</a:t>
            </a:r>
            <a:r>
              <a:rPr lang="zh-TW" sz="32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將生命完全交托給神的理由：</a:t>
            </a:r>
            <a:endParaRPr lang="en-AS" sz="32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200" b="1" dirty="0">
                <a:solidFill>
                  <a:srgbClr val="000000"/>
                </a:solidFill>
                <a:effectLst/>
                <a:ea typeface="DengXian" panose="02010600030101010101" pitchFamily="2" charset="-122"/>
                <a:cs typeface="Times New Roman" panose="02020603050405020304" pitchFamily="18" charset="0"/>
              </a:rPr>
              <a:t>神是全知的</a:t>
            </a:r>
            <a:endParaRPr lang="en-US" altLang="zh-TW" sz="3200" b="1" dirty="0">
              <a:solidFill>
                <a:srgbClr val="000000"/>
              </a:solidFill>
              <a:effectLst/>
              <a:ea typeface="DengXian" panose="02010600030101010101" pitchFamily="2" charset="-122"/>
              <a:cs typeface="Times New Roman" panose="02020603050405020304" pitchFamily="18" charset="0"/>
            </a:endParaRPr>
          </a:p>
          <a:p>
            <a:r>
              <a:rPr lang="zh-TW" sz="3200" b="1" dirty="0">
                <a:solidFill>
                  <a:srgbClr val="000000"/>
                </a:solidFill>
                <a:effectLst/>
                <a:ea typeface="DengXian" panose="02010600030101010101" pitchFamily="2" charset="-122"/>
                <a:cs typeface="Times New Roman" panose="02020603050405020304" pitchFamily="18" charset="0"/>
              </a:rPr>
              <a:t>神是全能的</a:t>
            </a:r>
            <a:endParaRPr lang="en-US" altLang="zh-TW" sz="3200" b="1" dirty="0">
              <a:solidFill>
                <a:srgbClr val="000000"/>
              </a:solidFill>
              <a:ea typeface="DengXian" panose="02010600030101010101" pitchFamily="2" charset="-122"/>
              <a:cs typeface="Times New Roman" panose="02020603050405020304" pitchFamily="18" charset="0"/>
            </a:endParaRPr>
          </a:p>
          <a:p>
            <a:r>
              <a:rPr lang="zh-TW" sz="3200" b="1" dirty="0">
                <a:solidFill>
                  <a:srgbClr val="000000"/>
                </a:solidFill>
                <a:effectLst/>
                <a:ea typeface="DengXian" panose="02010600030101010101" pitchFamily="2" charset="-122"/>
                <a:cs typeface="Times New Roman" panose="02020603050405020304" pitchFamily="18" charset="0"/>
              </a:rPr>
              <a:t>神比任何人都愛我</a:t>
            </a:r>
            <a:endParaRPr lang="en-AS" sz="3200" dirty="0"/>
          </a:p>
        </p:txBody>
      </p:sp>
    </p:spTree>
    <p:extLst>
      <p:ext uri="{BB962C8B-B14F-4D97-AF65-F5344CB8AC3E}">
        <p14:creationId xmlns:p14="http://schemas.microsoft.com/office/powerpoint/2010/main" val="1990152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62A48-F5D9-4D9B-9289-0DC910AC9539}"/>
              </a:ext>
            </a:extLst>
          </p:cNvPr>
          <p:cNvSpPr>
            <a:spLocks noGrp="1"/>
          </p:cNvSpPr>
          <p:nvPr>
            <p:ph type="title"/>
          </p:nvPr>
        </p:nvSpPr>
        <p:spPr>
          <a:xfrm>
            <a:off x="838200" y="60961"/>
            <a:ext cx="10515600" cy="576348"/>
          </a:xfrm>
        </p:spPr>
        <p:txBody>
          <a:bodyPr>
            <a:normAutofit fontScale="90000"/>
          </a:bodyPr>
          <a:lstStyle/>
          <a:p>
            <a:pPr algn="ctr"/>
            <a:r>
              <a:rPr lang="zh-TW" sz="40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二</a:t>
            </a:r>
            <a:r>
              <a:rPr lang="en-AS" sz="4000" b="1" dirty="0">
                <a:solidFill>
                  <a:srgbClr val="000000"/>
                </a:solidFill>
                <a:effectLst/>
                <a:latin typeface="DengXian" panose="02010600030101010101" pitchFamily="2" charset="-122"/>
                <a:ea typeface="DengXian" panose="02010600030101010101" pitchFamily="2" charset="-122"/>
                <a:cs typeface="Times New Roman" panose="02020603050405020304" pitchFamily="18" charset="0"/>
              </a:rPr>
              <a:t>. </a:t>
            </a:r>
            <a:r>
              <a:rPr lang="zh-TW" sz="40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如何在盼望中得喜樂平安</a:t>
            </a:r>
            <a:endParaRPr lang="en-AS" sz="4000" dirty="0"/>
          </a:p>
        </p:txBody>
      </p:sp>
      <p:sp>
        <p:nvSpPr>
          <p:cNvPr id="3" name="Content Placeholder 2">
            <a:extLst>
              <a:ext uri="{FF2B5EF4-FFF2-40B4-BE49-F238E27FC236}">
                <a16:creationId xmlns:a16="http://schemas.microsoft.com/office/drawing/2014/main" id="{D07D5F62-1572-40D1-B3C3-9676A27EF5DE}"/>
              </a:ext>
            </a:extLst>
          </p:cNvPr>
          <p:cNvSpPr>
            <a:spLocks noGrp="1"/>
          </p:cNvSpPr>
          <p:nvPr>
            <p:ph idx="1"/>
          </p:nvPr>
        </p:nvSpPr>
        <p:spPr>
          <a:xfrm>
            <a:off x="698269" y="781396"/>
            <a:ext cx="10889673" cy="6076603"/>
          </a:xfrm>
        </p:spPr>
        <p:txBody>
          <a:bodyPr>
            <a:normAutofit lnSpcReduction="10000"/>
          </a:bodyPr>
          <a:lstStyle/>
          <a:p>
            <a:pPr marL="514350" indent="-514350">
              <a:buAutoNum type="arabicPeriod"/>
            </a:pPr>
            <a:r>
              <a:rPr lang="zh-TW" sz="32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在信心裏耐心等候神</a:t>
            </a:r>
            <a:endParaRPr lang="en-US" altLang="zh-TW" sz="3200" b="1" dirty="0">
              <a:latin typeface="Calibri" panose="020F0502020204030204" pitchFamily="34" charset="0"/>
              <a:ea typeface="DengXian" panose="02010600030101010101" pitchFamily="2" charset="-122"/>
              <a:cs typeface="Times New Roman" panose="02020603050405020304" pitchFamily="18" charset="0"/>
            </a:endParaRPr>
          </a:p>
          <a:p>
            <a:r>
              <a:rPr lang="zh-TW" sz="3200" b="1" dirty="0">
                <a:effectLst/>
                <a:latin typeface="Calibri" panose="020F0502020204030204" pitchFamily="34" charset="0"/>
                <a:ea typeface="DengXian" panose="02010600030101010101" pitchFamily="2" charset="-122"/>
                <a:cs typeface="Times New Roman" panose="02020603050405020304" pitchFamily="18" charset="0"/>
              </a:rPr>
              <a:t>詩</a:t>
            </a:r>
            <a:r>
              <a:rPr lang="en-AS" sz="3200" b="1" dirty="0">
                <a:effectLst/>
                <a:latin typeface="DengXian" panose="02010600030101010101" pitchFamily="2" charset="-122"/>
                <a:ea typeface="DengXian" panose="02010600030101010101" pitchFamily="2" charset="-122"/>
                <a:cs typeface="Times New Roman" panose="02020603050405020304" pitchFamily="18" charset="0"/>
              </a:rPr>
              <a:t>13</a:t>
            </a:r>
            <a:r>
              <a:rPr lang="zh-TW" sz="3200" b="1" dirty="0">
                <a:effectLst/>
                <a:latin typeface="Calibri" panose="020F0502020204030204" pitchFamily="34" charset="0"/>
                <a:ea typeface="DengXian" panose="02010600030101010101" pitchFamily="2" charset="-122"/>
                <a:cs typeface="Times New Roman" panose="02020603050405020304" pitchFamily="18" charset="0"/>
              </a:rPr>
              <a:t>：</a:t>
            </a:r>
            <a:r>
              <a:rPr lang="en-AS" sz="3200" b="1" dirty="0">
                <a:effectLst/>
                <a:latin typeface="DengXian" panose="02010600030101010101" pitchFamily="2" charset="-122"/>
                <a:ea typeface="DengXian" panose="02010600030101010101" pitchFamily="2" charset="-122"/>
                <a:cs typeface="Times New Roman" panose="02020603050405020304" pitchFamily="18" charset="0"/>
              </a:rPr>
              <a:t>1-</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耶 和 華 阿 、 你 忘 記 我 要 到 幾 時 呢 ． 要 到 永 遠 麼 ． 你 掩 面 不 顧 我 要 到 幾 時 呢</a:t>
            </a:r>
            <a:r>
              <a:rPr lang="en-U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alt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CN" altLang="en-US" sz="3200" b="1" i="0" dirty="0">
                <a:effectLst/>
                <a:latin typeface="Times New Roman" panose="02020603050405020304" pitchFamily="18" charset="0"/>
              </a:rPr>
              <a:t>腓</a:t>
            </a:r>
            <a:r>
              <a:rPr lang="en-US" altLang="zh-CN" sz="3200" b="1" i="0" dirty="0">
                <a:effectLst/>
                <a:latin typeface="Times New Roman" panose="02020603050405020304" pitchFamily="18" charset="0"/>
              </a:rPr>
              <a:t>4</a:t>
            </a:r>
            <a:r>
              <a:rPr lang="zh-CN" altLang="en-US" sz="3200" b="1" i="0" dirty="0">
                <a:effectLst/>
                <a:latin typeface="Times New Roman" panose="02020603050405020304" pitchFamily="18" charset="0"/>
              </a:rPr>
              <a:t>：</a:t>
            </a:r>
            <a:r>
              <a:rPr lang="en-US" altLang="zh-CN" sz="3200" b="1" i="0" dirty="0">
                <a:effectLst/>
                <a:latin typeface="Times New Roman" panose="02020603050405020304" pitchFamily="18" charset="0"/>
              </a:rPr>
              <a:t>6-</a:t>
            </a:r>
            <a:r>
              <a:rPr lang="zh-TW" altLang="en-US" sz="3200" b="1" i="0" dirty="0">
                <a:solidFill>
                  <a:schemeClr val="accent4">
                    <a:lumMod val="50000"/>
                  </a:schemeClr>
                </a:solidFill>
                <a:effectLst/>
                <a:latin typeface="Times New Roman" panose="02020603050405020304" pitchFamily="18" charset="0"/>
              </a:rPr>
              <a:t>應 當 一 無 挂 慮 、 只 要 凡 事 藉 著 禱 告 、 祈 求 、 和 感 謝 、 將 你 們 所 要 的 告 訴 　 神 。</a:t>
            </a:r>
            <a:endParaRPr lang="en-US" alt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en-AS" sz="3200" b="1" dirty="0">
                <a:solidFill>
                  <a:srgbClr val="000000"/>
                </a:solidFill>
                <a:effectLst/>
                <a:latin typeface="DengXian" panose="02010600030101010101" pitchFamily="2" charset="-122"/>
                <a:ea typeface="DengXian" panose="02010600030101010101" pitchFamily="2" charset="-122"/>
                <a:cs typeface="Times New Roman" panose="02020603050405020304" pitchFamily="18" charset="0"/>
              </a:rPr>
              <a:t>2.  </a:t>
            </a:r>
            <a:r>
              <a:rPr lang="en-AS" sz="3200" b="1" dirty="0">
                <a:solidFill>
                  <a:srgbClr val="000000"/>
                </a:solidFill>
                <a:effectLst/>
                <a:latin typeface="DengXian" panose="02010600030101010101" pitchFamily="2" charset="-122"/>
                <a:ea typeface="PMingLiU" panose="02020500000000000000" pitchFamily="18" charset="-120"/>
                <a:cs typeface="Times New Roman" panose="02020603050405020304" pitchFamily="18" charset="0"/>
              </a:rPr>
              <a:t> </a:t>
            </a:r>
            <a:r>
              <a:rPr lang="zh-TW" sz="3200" b="1"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聖靈的能力，在我們裏面使我們大有盼望</a:t>
            </a:r>
            <a:endParaRPr lang="en-AS" sz="32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200" b="1" dirty="0">
                <a:solidFill>
                  <a:srgbClr val="000000"/>
                </a:solidFill>
                <a:effectLst/>
                <a:ea typeface="PMingLiU" panose="02020500000000000000" pitchFamily="18" charset="-120"/>
                <a:cs typeface="Times New Roman" panose="02020603050405020304" pitchFamily="18" charset="0"/>
              </a:rPr>
              <a:t>聖靈的安慰</a:t>
            </a:r>
            <a:endParaRPr lang="en-US" altLang="zh-TW" sz="3200" b="1" dirty="0">
              <a:solidFill>
                <a:srgbClr val="000000"/>
              </a:solidFill>
              <a:latin typeface="DengXian" panose="02010600030101010101" pitchFamily="2" charset="-122"/>
              <a:ea typeface="PMingLiU" panose="02020500000000000000" pitchFamily="18" charset="-120"/>
              <a:cs typeface="Times New Roman" panose="02020603050405020304" pitchFamily="18" charset="0"/>
            </a:endParaRPr>
          </a:p>
          <a:p>
            <a:pPr marL="0" indent="0">
              <a:buNone/>
            </a:pPr>
            <a:r>
              <a:rPr lang="zh-TW" sz="3200" b="1" dirty="0">
                <a:effectLst/>
                <a:ea typeface="PMingLiU" panose="02020500000000000000" pitchFamily="18" charset="-120"/>
                <a:cs typeface="Times New Roman" panose="02020603050405020304" pitchFamily="18" charset="0"/>
              </a:rPr>
              <a:t>約</a:t>
            </a:r>
            <a:r>
              <a:rPr lang="en-AS" sz="3200" b="1" dirty="0">
                <a:effectLst/>
                <a:latin typeface="DengXian" panose="02010600030101010101" pitchFamily="2" charset="-122"/>
                <a:cs typeface="Times New Roman" panose="02020603050405020304" pitchFamily="18" charset="0"/>
              </a:rPr>
              <a:t>14</a:t>
            </a:r>
            <a:r>
              <a:rPr lang="zh-TW" sz="3200" b="1" dirty="0">
                <a:effectLst/>
                <a:ea typeface="DengXian" panose="02010600030101010101" pitchFamily="2" charset="-122"/>
                <a:cs typeface="Times New Roman" panose="02020603050405020304" pitchFamily="18" charset="0"/>
              </a:rPr>
              <a:t>：</a:t>
            </a:r>
            <a:r>
              <a:rPr lang="en-AS" sz="3200" b="1" dirty="0">
                <a:effectLst/>
                <a:latin typeface="DengXian" panose="02010600030101010101" pitchFamily="2" charset="-122"/>
                <a:cs typeface="Times New Roman" panose="02020603050405020304" pitchFamily="18" charset="0"/>
              </a:rPr>
              <a:t>16-</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要</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求</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父</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父</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就</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另</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外</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賜</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給</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一</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位</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保</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師</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或</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作</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訓</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慰</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師</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下</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同</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叫</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永</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與</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同</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在</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CN" altLang="en-US" sz="3200" b="1" dirty="0">
                <a:solidFill>
                  <a:schemeClr val="accent4">
                    <a:lumMod val="50000"/>
                  </a:schemeClr>
                </a:solidFill>
                <a:effectLst/>
                <a:ea typeface="Calibri" panose="020F0502020204030204" pitchFamily="34" charset="0"/>
                <a:cs typeface="Times New Roman" panose="02020603050405020304" pitchFamily="18" charset="0"/>
              </a:rPr>
              <a:t>。</a:t>
            </a:r>
            <a:endParaRPr lang="en-US" altLang="zh-CN" sz="3200" b="1" dirty="0">
              <a:solidFill>
                <a:schemeClr val="accent4">
                  <a:lumMod val="50000"/>
                </a:schemeClr>
              </a:solidFill>
              <a:effectLst/>
              <a:ea typeface="Calibri" panose="020F0502020204030204" pitchFamily="34" charset="0"/>
              <a:cs typeface="Times New Roman" panose="02020603050405020304" pitchFamily="18" charset="0"/>
            </a:endParaRPr>
          </a:p>
          <a:p>
            <a:r>
              <a:rPr lang="zh-TW" sz="3200" b="1" dirty="0">
                <a:effectLst/>
                <a:ea typeface="PMingLiU" panose="02020500000000000000" pitchFamily="18" charset="-120"/>
                <a:cs typeface="Times New Roman" panose="02020603050405020304" pitchFamily="18" charset="0"/>
              </a:rPr>
              <a:t>聖靈的引導</a:t>
            </a:r>
            <a:endParaRPr lang="en-US" altLang="zh-TW" sz="3200" b="1" dirty="0">
              <a:solidFill>
                <a:schemeClr val="accent4">
                  <a:lumMod val="50000"/>
                </a:schemeClr>
              </a:solidFill>
              <a:latin typeface="DengXian" panose="02010600030101010101" pitchFamily="2" charset="-122"/>
              <a:ea typeface="PMingLiU" panose="02020500000000000000" pitchFamily="18" charset="-120"/>
              <a:cs typeface="Times New Roman" panose="02020603050405020304" pitchFamily="18" charset="0"/>
            </a:endParaRPr>
          </a:p>
          <a:p>
            <a:pPr marL="0" indent="0">
              <a:buNone/>
            </a:pPr>
            <a:r>
              <a:rPr lang="zh-TW" sz="3200" b="1" dirty="0">
                <a:effectLst/>
                <a:ea typeface="DengXian" panose="02010600030101010101" pitchFamily="2" charset="-122"/>
                <a:cs typeface="Times New Roman" panose="02020603050405020304" pitchFamily="18" charset="0"/>
              </a:rPr>
              <a:t>羅</a:t>
            </a:r>
            <a:r>
              <a:rPr lang="en-US" sz="3200" b="1" dirty="0">
                <a:effectLst/>
                <a:latin typeface="DengXian" panose="02010600030101010101" pitchFamily="2" charset="-122"/>
                <a:cs typeface="Times New Roman" panose="02020603050405020304" pitchFamily="18" charset="0"/>
              </a:rPr>
              <a:t>8</a:t>
            </a:r>
            <a:r>
              <a:rPr lang="zh-TW" sz="3200" b="1" dirty="0">
                <a:effectLst/>
                <a:ea typeface="DengXian" panose="02010600030101010101" pitchFamily="2" charset="-122"/>
                <a:cs typeface="Times New Roman" panose="02020603050405020304" pitchFamily="18" charset="0"/>
              </a:rPr>
              <a:t>：</a:t>
            </a:r>
            <a:r>
              <a:rPr lang="en-US" sz="3200" b="1" dirty="0">
                <a:effectLst/>
                <a:latin typeface="DengXian" panose="02010600030101010101" pitchFamily="2" charset="-122"/>
                <a:cs typeface="Times New Roman" panose="02020603050405020304" pitchFamily="18" charset="0"/>
              </a:rPr>
              <a:t>14-</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為</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凡</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被</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神</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靈</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引</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導</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都</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是</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神</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兒</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子</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ea typeface="PMingLiU" panose="02020500000000000000" pitchFamily="18" charset="-120"/>
                <a:cs typeface="PMingLiU" panose="02020500000000000000" pitchFamily="18" charset="-120"/>
              </a:rPr>
              <a:t>。</a:t>
            </a:r>
            <a:endParaRPr lang="en-A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lgn="just">
              <a:lnSpc>
                <a:spcPct val="107000"/>
              </a:lnSpc>
              <a:spcAft>
                <a:spcPts val="800"/>
              </a:spcAft>
              <a:buNone/>
            </a:pPr>
            <a:endParaRPr lang="en-AS" sz="3200" dirty="0">
              <a:effectLst/>
              <a:latin typeface="Calibri" panose="020F0502020204030204" pitchFamily="34" charset="0"/>
              <a:ea typeface="DengXian" panose="02010600030101010101" pitchFamily="2" charset="-122"/>
              <a:cs typeface="Times New Roman" panose="02020603050405020304" pitchFamily="18" charset="0"/>
            </a:endParaRPr>
          </a:p>
          <a:p>
            <a:pPr algn="just">
              <a:lnSpc>
                <a:spcPct val="107000"/>
              </a:lnSpc>
              <a:spcAft>
                <a:spcPts val="800"/>
              </a:spcAft>
            </a:pPr>
            <a:endParaRPr lang="en-AS" sz="18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AS" sz="18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AS" sz="18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AS" dirty="0"/>
          </a:p>
        </p:txBody>
      </p:sp>
    </p:spTree>
    <p:extLst>
      <p:ext uri="{BB962C8B-B14F-4D97-AF65-F5344CB8AC3E}">
        <p14:creationId xmlns:p14="http://schemas.microsoft.com/office/powerpoint/2010/main" val="2314444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964167-9D14-4369-81B0-450E79972F0D}"/>
              </a:ext>
            </a:extLst>
          </p:cNvPr>
          <p:cNvSpPr>
            <a:spLocks noGrp="1"/>
          </p:cNvSpPr>
          <p:nvPr>
            <p:ph idx="1"/>
          </p:nvPr>
        </p:nvSpPr>
        <p:spPr>
          <a:xfrm>
            <a:off x="881149" y="144087"/>
            <a:ext cx="10649989" cy="6594763"/>
          </a:xfrm>
        </p:spPr>
        <p:txBody>
          <a:bodyPr>
            <a:normAutofit/>
          </a:bodyPr>
          <a:lstStyle/>
          <a:p>
            <a:pPr marL="0" indent="0">
              <a:buNone/>
            </a:pPr>
            <a:r>
              <a:rPr lang="en-AS" sz="3200" b="1" dirty="0">
                <a:solidFill>
                  <a:srgbClr val="000000"/>
                </a:solidFill>
                <a:effectLst/>
                <a:latin typeface="DengXian" panose="02010600030101010101" pitchFamily="2" charset="-122"/>
                <a:ea typeface="DengXian" panose="02010600030101010101" pitchFamily="2" charset="-122"/>
                <a:cs typeface="Times New Roman" panose="02020603050405020304" pitchFamily="18" charset="0"/>
              </a:rPr>
              <a:t>3.</a:t>
            </a:r>
            <a:r>
              <a:rPr lang="en-AS" sz="3200" b="1" dirty="0">
                <a:solidFill>
                  <a:srgbClr val="000000"/>
                </a:solidFill>
                <a:effectLst/>
                <a:latin typeface="DengXian" panose="02010600030101010101" pitchFamily="2" charset="-122"/>
                <a:ea typeface="PMingLiU" panose="02020500000000000000" pitchFamily="18" charset="-120"/>
                <a:cs typeface="Times New Roman" panose="02020603050405020304" pitchFamily="18" charset="0"/>
              </a:rPr>
              <a:t> </a:t>
            </a:r>
            <a:r>
              <a:rPr lang="zh-TW" sz="32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以感恩的心取代抱怨</a:t>
            </a:r>
            <a:endParaRPr lang="en-US" altLang="zh-TW" sz="32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endParaRPr>
          </a:p>
          <a:p>
            <a:r>
              <a:rPr lang="zh-CN" altLang="en-US" sz="3200" b="1" i="0" dirty="0">
                <a:solidFill>
                  <a:srgbClr val="000000"/>
                </a:solidFill>
                <a:effectLst/>
                <a:latin typeface="Helvetica" panose="020B0604020202020204" pitchFamily="34" charset="0"/>
              </a:rPr>
              <a:t>帖前</a:t>
            </a:r>
            <a:r>
              <a:rPr lang="en-US" altLang="zh-CN" sz="3200" b="1" i="0" dirty="0">
                <a:solidFill>
                  <a:srgbClr val="000000"/>
                </a:solidFill>
                <a:effectLst/>
                <a:latin typeface="Helvetica" panose="020B0604020202020204" pitchFamily="34" charset="0"/>
              </a:rPr>
              <a:t>5</a:t>
            </a:r>
            <a:r>
              <a:rPr lang="zh-CN" altLang="en-US" sz="3200" b="1" i="0" dirty="0">
                <a:solidFill>
                  <a:srgbClr val="000000"/>
                </a:solidFill>
                <a:effectLst/>
                <a:latin typeface="Helvetica" panose="020B0604020202020204" pitchFamily="34" charset="0"/>
              </a:rPr>
              <a:t>：</a:t>
            </a:r>
            <a:r>
              <a:rPr lang="en-US" altLang="zh-CN" sz="3200" b="1" i="0" dirty="0">
                <a:solidFill>
                  <a:srgbClr val="000000"/>
                </a:solidFill>
                <a:effectLst/>
                <a:latin typeface="Helvetica" panose="020B0604020202020204" pitchFamily="34" charset="0"/>
              </a:rPr>
              <a:t>18-</a:t>
            </a:r>
            <a:r>
              <a:rPr lang="zh-TW" altLang="en-US" sz="3200" b="1" i="0" dirty="0">
                <a:solidFill>
                  <a:srgbClr val="FF0000"/>
                </a:solidFill>
                <a:effectLst/>
                <a:latin typeface="Helvetica" panose="020B0604020202020204" pitchFamily="34" charset="0"/>
              </a:rPr>
              <a:t>凡事謝恩</a:t>
            </a:r>
            <a:r>
              <a:rPr lang="zh-TW" altLang="en-US" sz="3200" b="1" i="0" dirty="0">
                <a:solidFill>
                  <a:schemeClr val="accent4">
                    <a:lumMod val="50000"/>
                  </a:schemeClr>
                </a:solidFill>
                <a:effectLst/>
                <a:latin typeface="Helvetica" panose="020B0604020202020204" pitchFamily="34" charset="0"/>
              </a:rPr>
              <a:t>，因為這是神在基督耶穌裡向你們所定的旨意。</a:t>
            </a:r>
            <a:endParaRPr lang="en-US" altLang="zh-TW" sz="3200" b="1" i="0" dirty="0">
              <a:solidFill>
                <a:schemeClr val="accent4">
                  <a:lumMod val="50000"/>
                </a:schemeClr>
              </a:solidFill>
              <a:effectLst/>
              <a:latin typeface="Helvetica" panose="020B0604020202020204" pitchFamily="34" charset="0"/>
            </a:endParaRPr>
          </a:p>
          <a:p>
            <a:r>
              <a:rPr lang="zh-CN" altLang="en-US" sz="3200" b="1" i="0" dirty="0">
                <a:effectLst/>
                <a:latin typeface="Times New Roman" panose="02020603050405020304" pitchFamily="18" charset="0"/>
              </a:rPr>
              <a:t>詩</a:t>
            </a:r>
            <a:r>
              <a:rPr lang="en-US" altLang="zh-CN" sz="3200" b="1" i="0" dirty="0">
                <a:effectLst/>
                <a:latin typeface="Times New Roman" panose="02020603050405020304" pitchFamily="18" charset="0"/>
              </a:rPr>
              <a:t>71</a:t>
            </a:r>
            <a:r>
              <a:rPr lang="zh-CN" altLang="en-US" sz="3200" b="1" i="0" dirty="0">
                <a:effectLst/>
                <a:latin typeface="Times New Roman" panose="02020603050405020304" pitchFamily="18" charset="0"/>
              </a:rPr>
              <a:t>：</a:t>
            </a:r>
            <a:r>
              <a:rPr lang="en-US" altLang="zh-CN" sz="3200" b="1" i="0" dirty="0">
                <a:effectLst/>
                <a:latin typeface="Times New Roman" panose="02020603050405020304" pitchFamily="18" charset="0"/>
              </a:rPr>
              <a:t>14-</a:t>
            </a:r>
            <a:r>
              <a:rPr lang="zh-TW" altLang="en-US" sz="3200" b="1" i="0" dirty="0">
                <a:solidFill>
                  <a:schemeClr val="accent4">
                    <a:lumMod val="50000"/>
                  </a:schemeClr>
                </a:solidFill>
                <a:effectLst/>
                <a:latin typeface="Times New Roman" panose="02020603050405020304" pitchFamily="18" charset="0"/>
              </a:rPr>
              <a:t>我 卻 要 常 常 盼 望 、 並 要 越 發 讚 美 你 。</a:t>
            </a:r>
            <a:endParaRPr lang="en-US" altLang="zh-TW" sz="3200" b="1" i="0" dirty="0">
              <a:solidFill>
                <a:schemeClr val="accent4">
                  <a:lumMod val="50000"/>
                </a:schemeClr>
              </a:solidFill>
              <a:effectLst/>
              <a:latin typeface="Helvetica" panose="020B0604020202020204" pitchFamily="34" charset="0"/>
            </a:endParaRPr>
          </a:p>
          <a:p>
            <a:pPr marL="0" indent="0">
              <a:buNone/>
            </a:pPr>
            <a:r>
              <a:rPr lang="en-AS" sz="3200" b="1" dirty="0">
                <a:solidFill>
                  <a:srgbClr val="000000"/>
                </a:solidFill>
                <a:effectLst/>
                <a:latin typeface="DengXian" panose="02010600030101010101" pitchFamily="2" charset="-122"/>
                <a:ea typeface="DengXian" panose="02010600030101010101" pitchFamily="2" charset="-122"/>
                <a:cs typeface="Times New Roman" panose="02020603050405020304" pitchFamily="18" charset="0"/>
              </a:rPr>
              <a:t>4 .  </a:t>
            </a:r>
            <a:r>
              <a:rPr lang="zh-TW" sz="32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順服神</a:t>
            </a:r>
            <a:endParaRPr lang="en-AS" sz="32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200" b="1" dirty="0">
                <a:effectLst/>
                <a:ea typeface="DengXian" panose="02010600030101010101" pitchFamily="2" charset="-122"/>
                <a:cs typeface="Times New Roman" panose="02020603050405020304" pitchFamily="18" charset="0"/>
              </a:rPr>
              <a:t>尼</a:t>
            </a:r>
            <a:r>
              <a:rPr lang="en-AS" sz="3200" b="1" dirty="0">
                <a:effectLst/>
                <a:latin typeface="DengXian" panose="02010600030101010101" pitchFamily="2" charset="-122"/>
                <a:cs typeface="Times New Roman" panose="02020603050405020304" pitchFamily="18" charset="0"/>
              </a:rPr>
              <a:t>8</a:t>
            </a:r>
            <a:r>
              <a:rPr lang="zh-TW" sz="3200" b="1" dirty="0">
                <a:effectLst/>
                <a:ea typeface="DengXian" panose="02010600030101010101" pitchFamily="2" charset="-122"/>
                <a:cs typeface="Times New Roman" panose="02020603050405020304" pitchFamily="18" charset="0"/>
              </a:rPr>
              <a:t>：</a:t>
            </a:r>
            <a:r>
              <a:rPr lang="en-AS" sz="3200" b="1" dirty="0">
                <a:effectLst/>
                <a:latin typeface="DengXian" panose="02010600030101010101" pitchFamily="2" charset="-122"/>
                <a:cs typeface="Times New Roman" panose="02020603050405020304" pitchFamily="18" charset="0"/>
              </a:rPr>
              <a:t>10</a:t>
            </a:r>
            <a:r>
              <a:rPr lang="en-US" altLang="zh-CN" sz="3200" b="1" dirty="0">
                <a:effectLst/>
                <a:latin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DengXian" panose="02010600030101010101" pitchFamily="2" charset="-122"/>
                <a:cs typeface="Times New Roman" panose="02020603050405020304" pitchFamily="18" charset="0"/>
              </a:rPr>
              <a:t>。。。</a:t>
            </a:r>
            <a:r>
              <a:rPr lang="en-AS" sz="3200" b="1" dirty="0">
                <a:solidFill>
                  <a:schemeClr val="accent4">
                    <a:lumMod val="50000"/>
                  </a:schemeClr>
                </a:solidFill>
                <a:effectLst/>
                <a:latin typeface="DengXian" panose="02010600030101010101" pitchFamily="2" charset="-122"/>
                <a:cs typeface="Times New Roman" panose="02020603050405020304" pitchFamily="18" charset="0"/>
              </a:rPr>
              <a:t>-</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今</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日</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是</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主</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聖</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日</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不</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要</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憂</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愁</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耶</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和</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華</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而</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得</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喜</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樂</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是</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力</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量</a:t>
            </a:r>
            <a:r>
              <a:rPr lang="zh-TW" sz="3200" b="1" dirty="0">
                <a:solidFill>
                  <a:schemeClr val="accent4">
                    <a:lumMod val="50000"/>
                  </a:schemeClr>
                </a:solidFill>
                <a:effectLst/>
                <a:ea typeface="Calibri" panose="020F0502020204030204" pitchFamily="34" charset="0"/>
                <a:cs typeface="Times New Roman" panose="02020603050405020304" pitchFamily="18" charset="0"/>
              </a:rPr>
              <a:t> </a:t>
            </a:r>
            <a:r>
              <a:rPr lang="zh-TW" sz="3200" b="1" dirty="0">
                <a:solidFill>
                  <a:schemeClr val="accent4">
                    <a:lumMod val="50000"/>
                  </a:schemeClr>
                </a:solidFill>
                <a:effectLst/>
                <a:ea typeface="PMingLiU" panose="02020500000000000000" pitchFamily="18" charset="-120"/>
                <a:cs typeface="PMingLiU" panose="02020500000000000000" pitchFamily="18" charset="-120"/>
              </a:rPr>
              <a:t>。</a:t>
            </a:r>
            <a:endParaRPr lang="en-US" altLang="zh-TW" sz="3200" b="1" dirty="0">
              <a:solidFill>
                <a:schemeClr val="accent4">
                  <a:lumMod val="50000"/>
                </a:schemeClr>
              </a:solidFill>
              <a:effectLst/>
              <a:ea typeface="PMingLiU" panose="02020500000000000000" pitchFamily="18" charset="-120"/>
              <a:cs typeface="PMingLiU" panose="02020500000000000000" pitchFamily="18" charset="-120"/>
            </a:endParaRPr>
          </a:p>
          <a:p>
            <a:r>
              <a:rPr lang="zh-CN" altLang="en-US" sz="3200" b="1" dirty="0">
                <a:effectLst/>
                <a:ea typeface="PMingLiU" panose="02020500000000000000" pitchFamily="18" charset="-120"/>
                <a:cs typeface="PMingLiU" panose="02020500000000000000" pitchFamily="18" charset="-120"/>
              </a:rPr>
              <a:t>羅</a:t>
            </a:r>
            <a:r>
              <a:rPr lang="en-US" altLang="zh-CN" sz="3200" b="1" dirty="0">
                <a:effectLst/>
                <a:ea typeface="PMingLiU" panose="02020500000000000000" pitchFamily="18" charset="-120"/>
                <a:cs typeface="PMingLiU" panose="02020500000000000000" pitchFamily="18" charset="-120"/>
              </a:rPr>
              <a:t>5</a:t>
            </a:r>
            <a:r>
              <a:rPr lang="zh-CN" altLang="en-US" sz="3200" b="1" dirty="0">
                <a:effectLst/>
                <a:ea typeface="PMingLiU" panose="02020500000000000000" pitchFamily="18" charset="-120"/>
                <a:cs typeface="PMingLiU" panose="02020500000000000000" pitchFamily="18" charset="-120"/>
              </a:rPr>
              <a:t>：</a:t>
            </a:r>
            <a:r>
              <a:rPr lang="en-US" altLang="zh-CN" sz="3200" b="1" dirty="0">
                <a:effectLst/>
                <a:ea typeface="PMingLiU" panose="02020500000000000000" pitchFamily="18" charset="-120"/>
                <a:cs typeface="PMingLiU" panose="02020500000000000000" pitchFamily="18" charset="-120"/>
              </a:rPr>
              <a:t>2-</a:t>
            </a:r>
            <a:r>
              <a:rPr lang="zh-TW" sz="3200" b="1" dirty="0">
                <a:solidFill>
                  <a:schemeClr val="accent4">
                    <a:lumMod val="50000"/>
                  </a:schemeClr>
                </a:solidFill>
                <a:effectLst/>
                <a:ea typeface="PMingLiU" panose="02020500000000000000" pitchFamily="18" charset="-120"/>
                <a:cs typeface="PMingLiU" panose="02020500000000000000" pitchFamily="18" charset="-120"/>
              </a:rPr>
              <a:t>我們又藉著他，因信得進入</a:t>
            </a:r>
            <a:r>
              <a:rPr lang="zh-CN" altLang="en-US" sz="3200" b="1" dirty="0">
                <a:solidFill>
                  <a:schemeClr val="accent4">
                    <a:lumMod val="50000"/>
                  </a:schemeClr>
                </a:solidFill>
                <a:effectLst/>
                <a:ea typeface="PMingLiU" panose="02020500000000000000" pitchFamily="18" charset="-120"/>
                <a:cs typeface="PMingLiU" panose="02020500000000000000" pitchFamily="18" charset="-120"/>
              </a:rPr>
              <a:t>現在</a:t>
            </a:r>
            <a:r>
              <a:rPr lang="zh-TW" altLang="en-US" sz="3200" b="1" dirty="0">
                <a:solidFill>
                  <a:schemeClr val="accent4">
                    <a:lumMod val="50000"/>
                  </a:schemeClr>
                </a:solidFill>
                <a:effectLst/>
                <a:ea typeface="PMingLiU" panose="02020500000000000000" pitchFamily="18" charset="-120"/>
                <a:cs typeface="PMingLiU" panose="02020500000000000000" pitchFamily="18" charset="-120"/>
              </a:rPr>
              <a:t>所站的這恩典中，並且</a:t>
            </a:r>
            <a:r>
              <a:rPr lang="zh-TW" altLang="en-US" sz="3200" b="1" dirty="0">
                <a:solidFill>
                  <a:srgbClr val="FF0000"/>
                </a:solidFill>
                <a:effectLst/>
                <a:ea typeface="PMingLiU" panose="02020500000000000000" pitchFamily="18" charset="-120"/>
                <a:cs typeface="PMingLiU" panose="02020500000000000000" pitchFamily="18" charset="-120"/>
              </a:rPr>
              <a:t>歡歡喜喜</a:t>
            </a:r>
            <a:r>
              <a:rPr lang="zh-TW" altLang="en-US" sz="3200" b="1" dirty="0">
                <a:solidFill>
                  <a:schemeClr val="accent4">
                    <a:lumMod val="50000"/>
                  </a:schemeClr>
                </a:solidFill>
                <a:effectLst/>
                <a:ea typeface="PMingLiU" panose="02020500000000000000" pitchFamily="18" charset="-120"/>
                <a:cs typeface="PMingLiU" panose="02020500000000000000" pitchFamily="18" charset="-120"/>
              </a:rPr>
              <a:t>盼望　神的榮耀。</a:t>
            </a:r>
            <a:endParaRPr lang="en-US" altLang="zh-TW" sz="3200" b="1" dirty="0">
              <a:solidFill>
                <a:schemeClr val="accent4">
                  <a:lumMod val="50000"/>
                </a:schemeClr>
              </a:solidFill>
              <a:effectLst/>
              <a:ea typeface="PMingLiU" panose="02020500000000000000" pitchFamily="18" charset="-120"/>
              <a:cs typeface="PMingLiU" panose="02020500000000000000" pitchFamily="18" charset="-120"/>
            </a:endParaRPr>
          </a:p>
          <a:p>
            <a:pPr marL="0" indent="0">
              <a:buNone/>
            </a:pPr>
            <a:r>
              <a:rPr lang="zh-TW" sz="3200" b="1" dirty="0">
                <a:effectLst/>
                <a:latin typeface="PMingLiU" panose="02020500000000000000" pitchFamily="18" charset="-120"/>
                <a:ea typeface="DengXian" panose="02010600030101010101" pitchFamily="2" charset="-122"/>
                <a:cs typeface="PMingLiU" panose="02020500000000000000" pitchFamily="18" charset="-120"/>
              </a:rPr>
              <a:t>耶</a:t>
            </a:r>
            <a:r>
              <a:rPr lang="en-US" sz="3200" b="1" dirty="0">
                <a:effectLst/>
                <a:latin typeface="PMingLiU" panose="02020500000000000000" pitchFamily="18" charset="-120"/>
                <a:ea typeface="DengXian" panose="02010600030101010101" pitchFamily="2" charset="-122"/>
                <a:cs typeface="PMingLiU" panose="02020500000000000000" pitchFamily="18" charset="-120"/>
              </a:rPr>
              <a:t>29</a:t>
            </a:r>
            <a:r>
              <a:rPr lang="zh-TW" sz="3200" b="1" dirty="0">
                <a:effectLst/>
                <a:latin typeface="PMingLiU" panose="02020500000000000000" pitchFamily="18" charset="-120"/>
                <a:ea typeface="DengXian" panose="02010600030101010101" pitchFamily="2" charset="-122"/>
                <a:cs typeface="PMingLiU" panose="02020500000000000000" pitchFamily="18" charset="-120"/>
              </a:rPr>
              <a:t>：</a:t>
            </a:r>
            <a:r>
              <a:rPr lang="en-US" sz="3200" b="1" dirty="0">
                <a:effectLst/>
                <a:latin typeface="PMingLiU" panose="02020500000000000000" pitchFamily="18" charset="-120"/>
                <a:ea typeface="DengXian" panose="02010600030101010101" pitchFamily="2" charset="-122"/>
                <a:cs typeface="PMingLiU" panose="02020500000000000000" pitchFamily="18" charset="-120"/>
              </a:rPr>
              <a:t>11-</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耶 和 華 說 、 我 知 道 我 向 你 們 所 懷 的 意 念 、 是 賜 平 安 的 意 念 、 不 是 降 災 禍 的 意 念 、 要 叫 你 們 </a:t>
            </a:r>
            <a:r>
              <a:rPr lang="zh-TW" sz="32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末 後 有 指 望 </a:t>
            </a:r>
            <a:r>
              <a:rPr 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A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AS" sz="3200" b="1" dirty="0">
              <a:solidFill>
                <a:schemeClr val="accent4">
                  <a:lumMod val="50000"/>
                </a:schemeClr>
              </a:solidFill>
            </a:endParaRPr>
          </a:p>
        </p:txBody>
      </p:sp>
    </p:spTree>
    <p:extLst>
      <p:ext uri="{BB962C8B-B14F-4D97-AF65-F5344CB8AC3E}">
        <p14:creationId xmlns:p14="http://schemas.microsoft.com/office/powerpoint/2010/main" val="3553295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24001" y="1731422"/>
            <a:ext cx="9144000" cy="258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回應詩</a:t>
            </a:r>
            <a:r>
              <a:rPr kumimoji="0" lang="zh-TW" altLang="en-US" sz="60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歌</a:t>
            </a:r>
            <a:endParaRPr kumimoji="0" lang="en-US" altLang="zh-TW" sz="60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lvl="0" algn="ctr" eaLnBrk="1" fontAlgn="base" hangingPunct="1">
              <a:spcBef>
                <a:spcPct val="0"/>
              </a:spcBef>
              <a:spcAft>
                <a:spcPct val="0"/>
              </a:spcAft>
              <a:buNone/>
              <a:defRPr/>
            </a:pPr>
            <a:r>
              <a:rPr lang="zh-TW" altLang="en-US" sz="6600" b="1" dirty="0">
                <a:solidFill>
                  <a:srgbClr val="002060"/>
                </a:solidFill>
                <a:latin typeface="DFKai-SB" pitchFamily="65" charset="-120"/>
                <a:ea typeface="DFKai-SB" pitchFamily="65" charset="-120"/>
                <a:cs typeface="Arial" charset="0"/>
              </a:rPr>
              <a:t>「主，你是我的盼望」</a:t>
            </a:r>
            <a:endParaRPr kumimoji="0" lang="en-US" altLang="zh-TW" sz="1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61413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478</Words>
  <Application>Microsoft Office PowerPoint</Application>
  <PresentationFormat>Widescreen</PresentationFormat>
  <Paragraphs>43</Paragraphs>
  <Slides>9</Slides>
  <Notes>1</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9</vt:i4>
      </vt:variant>
    </vt:vector>
  </HeadingPairs>
  <TitlesOfParts>
    <vt:vector size="24" baseType="lpstr">
      <vt:lpstr>DengXian</vt:lpstr>
      <vt:lpstr>DengXian</vt:lpstr>
      <vt:lpstr>DFKai-SB</vt:lpstr>
      <vt:lpstr>Microsoft JhengHei</vt:lpstr>
      <vt:lpstr>新細明體</vt:lpstr>
      <vt:lpstr>新細明體</vt:lpstr>
      <vt:lpstr>Arial</vt:lpstr>
      <vt:lpstr>Calibri</vt:lpstr>
      <vt:lpstr>Calibri Light</vt:lpstr>
      <vt:lpstr>Cambria</vt:lpstr>
      <vt:lpstr>Courier New</vt:lpstr>
      <vt:lpstr>Helvetica</vt:lpstr>
      <vt:lpstr>Times New Roman</vt:lpstr>
      <vt:lpstr>Office Theme</vt:lpstr>
      <vt:lpstr>14_Default Design</vt:lpstr>
      <vt:lpstr>PowerPoint Presentation</vt:lpstr>
      <vt:lpstr>在基督裏大有盼望 Enormous hope in Christ</vt:lpstr>
      <vt:lpstr>PowerPoint Presentation</vt:lpstr>
      <vt:lpstr>一.  美好的盼望</vt:lpstr>
      <vt:lpstr>PowerPoint Presentation</vt:lpstr>
      <vt:lpstr>PowerPoint Presentation</vt:lpstr>
      <vt:lpstr>二. 如何在盼望中得喜樂平安</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SuiYieh</dc:creator>
  <cp:lastModifiedBy>He5778Lord</cp:lastModifiedBy>
  <cp:revision>13</cp:revision>
  <dcterms:created xsi:type="dcterms:W3CDTF">2021-04-24T22:21:23Z</dcterms:created>
  <dcterms:modified xsi:type="dcterms:W3CDTF">2021-04-25T15:26:57Z</dcterms:modified>
</cp:coreProperties>
</file>