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4"/>
  </p:notesMasterIdLst>
  <p:sldIdLst>
    <p:sldId id="10795" r:id="rId11"/>
    <p:sldId id="10793" r:id="rId12"/>
    <p:sldId id="10985" r:id="rId13"/>
    <p:sldId id="10993" r:id="rId14"/>
    <p:sldId id="10984" r:id="rId15"/>
    <p:sldId id="10994" r:id="rId16"/>
    <p:sldId id="10983" r:id="rId17"/>
    <p:sldId id="10991" r:id="rId18"/>
    <p:sldId id="10982" r:id="rId19"/>
    <p:sldId id="10988" r:id="rId20"/>
    <p:sldId id="10960" r:id="rId21"/>
    <p:sldId id="10995" r:id="rId22"/>
    <p:sldId id="10939" r:id="rId2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09" autoAdjust="0"/>
    <p:restoredTop sz="93583" autoAdjust="0"/>
  </p:normalViewPr>
  <p:slideViewPr>
    <p:cSldViewPr snapToGrid="0" snapToObjects="1">
      <p:cViewPr varScale="1">
        <p:scale>
          <a:sx n="62" d="100"/>
          <a:sy n="62" d="100"/>
        </p:scale>
        <p:origin x="410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非常女人</a:t>
            </a:r>
            <a:r>
              <a:rPr kumimoji="1"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的心聲</a:t>
            </a: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Aspirations of Exceptional Women</a:t>
            </a: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3413"/>
            <a:ext cx="12192000" cy="81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6953" y="267086"/>
            <a:ext cx="842480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	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非常女人的心聲</a:t>
            </a:r>
            <a:endParaRPr kumimoji="1" lang="zh-TW" alt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設計成為合適的幫助者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與男人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有差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異但一樣尊貴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內心盼望男人能負起責任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79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205440"/>
            <a:ext cx="8959065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神說：「那人獨居不好，我要為他造一個配偶幫助他。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創世記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Genesis 2:18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God said, “It is not good for the man to be alone.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make a </a:t>
            </a:r>
            <a:r>
              <a:rPr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helper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suitable for</a:t>
            </a:r>
            <a:r>
              <a:rPr lang="en-US" altLang="zh-TW" sz="36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him.”</a:t>
            </a:r>
          </a:p>
        </p:txBody>
      </p:sp>
    </p:spTree>
    <p:extLst>
      <p:ext uri="{BB962C8B-B14F-4D97-AF65-F5344CB8AC3E}">
        <p14:creationId xmlns:p14="http://schemas.microsoft.com/office/powerpoint/2010/main" val="32829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6953" y="267086"/>
            <a:ext cx="842480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非常女人的心聲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設計成為合適的幫助者</a:t>
            </a:r>
            <a:r>
              <a:rPr kumimoji="1" lang="zh-TW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zh-TW" altLang="en-US" sz="4000" b="1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與男人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有差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異但一樣尊貴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內心盼望男人能負起責任</a:t>
            </a:r>
            <a:endParaRPr kumimoji="1"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70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5" y="112973"/>
            <a:ext cx="8727896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而照主的安排，女也不是無男，男也不是無女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為女人原是由男人而出，男人也是由女人而出；但萬有都是出乎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05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05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哥林多前書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Corinthians 11:11-12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Nevertheless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in the Lord woman is not 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independent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of man, nor is man 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independent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woman.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woman came from man, so also man is born of woman. But everything comes from God.</a:t>
            </a:r>
          </a:p>
        </p:txBody>
      </p:sp>
    </p:spTree>
    <p:extLst>
      <p:ext uri="{BB962C8B-B14F-4D97-AF65-F5344CB8AC3E}">
        <p14:creationId xmlns:p14="http://schemas.microsoft.com/office/powerpoint/2010/main" val="398288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6953" y="267086"/>
            <a:ext cx="842480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	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非常女人的心聲</a:t>
            </a:r>
            <a:endParaRPr kumimoji="1" lang="zh-TW" alt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設計成為合適的幫助者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與男人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有差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異但一樣尊貴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內心盼望男人能負起責任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2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354415"/>
            <a:ext cx="8959065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神將那人安置在伊甸園，使他修理，看守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創世記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Genesis 2:15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God took the man and put him in the Garden of Eden to work it and take care of it.</a:t>
            </a:r>
          </a:p>
        </p:txBody>
      </p:sp>
    </p:spTree>
    <p:extLst>
      <p:ext uri="{BB962C8B-B14F-4D97-AF65-F5344CB8AC3E}">
        <p14:creationId xmlns:p14="http://schemas.microsoft.com/office/powerpoint/2010/main" val="318242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18109"/>
            <a:ext cx="8959065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因為丈夫是妻子的頭，如同基督是教會的頭；他又是教會全體的救主。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會怎樣順服基督，妻子也要怎樣凡事順服丈夫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們作丈夫的，要愛你們的妻子，正如基督愛教會，為教會捨己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Eph.</a:t>
            </a:r>
            <a:r>
              <a:rPr kumimoji="1" lang="en-US" altLang="zh-TW" sz="2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5:23-25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23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husband is the head of the wife as Christ is the head of the church, his body, of which he is the Savior.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12973"/>
            <a:ext cx="9025847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你有力量、心中想往錫安大道的，這人便為有福！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們經過流淚谷，叫這谷變為泉源之地；並有秋雨之福蓋滿了全谷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們行走，力上加力，各人到錫安朝見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84:5-7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pass through the Valley of Baka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they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make it a place of springs;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autumn rains also cover it with pools.</a:t>
            </a:r>
          </a:p>
        </p:txBody>
      </p:sp>
    </p:spTree>
    <p:extLst>
      <p:ext uri="{BB962C8B-B14F-4D97-AF65-F5344CB8AC3E}">
        <p14:creationId xmlns:p14="http://schemas.microsoft.com/office/powerpoint/2010/main" val="9771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6953" y="267086"/>
            <a:ext cx="842480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	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非常女人的心聲</a:t>
            </a:r>
            <a:endParaRPr kumimoji="1" lang="zh-TW" alt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設計成為合適的幫助者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與男人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有差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異但一樣尊貴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內心盼望男人能負起責任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7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53986</TotalTime>
  <Words>280</Words>
  <Application>Microsoft Office PowerPoint</Application>
  <PresentationFormat>Widescreen</PresentationFormat>
  <Paragraphs>105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3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4693</cp:revision>
  <dcterms:created xsi:type="dcterms:W3CDTF">2014-11-02T05:55:36Z</dcterms:created>
  <dcterms:modified xsi:type="dcterms:W3CDTF">2021-05-03T14:31:13Z</dcterms:modified>
</cp:coreProperties>
</file>