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7" r:id="rId1"/>
    <p:sldMasterId id="2147484353" r:id="rId2"/>
    <p:sldMasterId id="2147490223" r:id="rId3"/>
    <p:sldMasterId id="2147493374" r:id="rId4"/>
    <p:sldMasterId id="2147498759" r:id="rId5"/>
    <p:sldMasterId id="2147500310" r:id="rId6"/>
    <p:sldMasterId id="2147500321" r:id="rId7"/>
    <p:sldMasterId id="2147500490" r:id="rId8"/>
    <p:sldMasterId id="2147500501" r:id="rId9"/>
    <p:sldMasterId id="2147501207" r:id="rId10"/>
    <p:sldMasterId id="2147501219" r:id="rId11"/>
  </p:sldMasterIdLst>
  <p:notesMasterIdLst>
    <p:notesMasterId r:id="rId29"/>
  </p:notesMasterIdLst>
  <p:sldIdLst>
    <p:sldId id="10999" r:id="rId12"/>
    <p:sldId id="11012" r:id="rId13"/>
    <p:sldId id="11015" r:id="rId14"/>
    <p:sldId id="11014" r:id="rId15"/>
    <p:sldId id="10795" r:id="rId16"/>
    <p:sldId id="10793" r:id="rId17"/>
    <p:sldId id="11002" r:id="rId18"/>
    <p:sldId id="11003" r:id="rId19"/>
    <p:sldId id="11004" r:id="rId20"/>
    <p:sldId id="11005" r:id="rId21"/>
    <p:sldId id="11006" r:id="rId22"/>
    <p:sldId id="11007" r:id="rId23"/>
    <p:sldId id="11008" r:id="rId24"/>
    <p:sldId id="11009" r:id="rId25"/>
    <p:sldId id="11010" r:id="rId26"/>
    <p:sldId id="10939" r:id="rId27"/>
    <p:sldId id="11011" r:id="rId28"/>
  </p:sldIdLst>
  <p:sldSz cx="12192000" cy="6858000"/>
  <p:notesSz cx="6858000" cy="9144000"/>
  <p:defaultTextStyle>
    <a:defPPr>
      <a:defRPr lang="en-US"/>
    </a:defPPr>
    <a:lvl1pPr marL="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FFCC00"/>
    <a:srgbClr val="CCFFCC"/>
    <a:srgbClr val="FF66CC"/>
    <a:srgbClr val="FFCCCC"/>
    <a:srgbClr val="FFFF99"/>
    <a:srgbClr val="FF99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09" autoAdjust="0"/>
    <p:restoredTop sz="93583" autoAdjust="0"/>
  </p:normalViewPr>
  <p:slideViewPr>
    <p:cSldViewPr snapToGrid="0" snapToObjects="1">
      <p:cViewPr varScale="1">
        <p:scale>
          <a:sx n="60" d="100"/>
          <a:sy n="60" d="100"/>
        </p:scale>
        <p:origin x="488" y="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94870-B2A4-2E4F-A7E5-A24A431D4403}" type="datetimeFigureOut">
              <a:rPr lang="en-US" smtClean="0"/>
              <a:pPr/>
              <a:t>5/8/2021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F3F2-C518-2C43-B62F-5F29B32A9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27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86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16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750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684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62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559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495" algn="l" defTabSz="4559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9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8F3F2-C518-2C43-B62F-5F29B32A96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59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5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71" y="1428739"/>
            <a:ext cx="10363200" cy="4286280"/>
          </a:xfrm>
          <a:noFill/>
          <a:ln w="762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none"/>
        </p:style>
        <p:txBody>
          <a:bodyPr lIns="0" tIns="0" rIns="0" bIns="0" anchor="t" anchorCtr="0">
            <a:normAutofit/>
          </a:bodyPr>
          <a:lstStyle>
            <a:lvl1pPr algn="ctr">
              <a:defRPr sz="6600" b="1" cap="none" spc="0">
                <a:ln w="158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3810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69" y="6000775"/>
            <a:ext cx="10382323" cy="75246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3524232" cy="24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9774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9" y="1600202"/>
            <a:ext cx="11715832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3036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16" y="642927"/>
            <a:ext cx="10363200" cy="228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16" y="5214959"/>
            <a:ext cx="10363200" cy="1285884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59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8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6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6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76879" y="3071855"/>
            <a:ext cx="3027447" cy="20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9076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460" y="1600202"/>
            <a:ext cx="561978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4" y="1600202"/>
            <a:ext cx="5803941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463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27" indent="0">
              <a:buNone/>
              <a:defRPr sz="2000" b="1"/>
            </a:lvl2pPr>
            <a:lvl3pPr marL="911869" indent="0">
              <a:buNone/>
              <a:defRPr sz="1800" b="1"/>
            </a:lvl3pPr>
            <a:lvl4pPr marL="1367816" indent="0">
              <a:buNone/>
              <a:defRPr sz="1600" b="1"/>
            </a:lvl4pPr>
            <a:lvl5pPr marL="1823750" indent="0">
              <a:buNone/>
              <a:defRPr sz="1600" b="1"/>
            </a:lvl5pPr>
            <a:lvl6pPr marL="2279684" indent="0">
              <a:buNone/>
              <a:defRPr sz="1600" b="1"/>
            </a:lvl6pPr>
            <a:lvl7pPr marL="2735629" indent="0">
              <a:buNone/>
              <a:defRPr sz="1600" b="1"/>
            </a:lvl7pPr>
            <a:lvl8pPr marL="3191559" indent="0">
              <a:buNone/>
              <a:defRPr sz="1600" b="1"/>
            </a:lvl8pPr>
            <a:lvl9pPr marL="36474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10" name="Picture 9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34256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6" name="Picture 5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0906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5334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44" y="1500247"/>
            <a:ext cx="7143757" cy="5357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465" y="1500184"/>
            <a:ext cx="4667283" cy="52149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14512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12" y="5505578"/>
            <a:ext cx="11620581" cy="446027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1725" y="142854"/>
            <a:ext cx="9429816" cy="5286412"/>
          </a:xfrm>
        </p:spPr>
        <p:txBody>
          <a:bodyPr/>
          <a:lstStyle>
            <a:lvl1pPr marL="0" indent="0">
              <a:buNone/>
              <a:defRPr sz="3200"/>
            </a:lvl1pPr>
            <a:lvl2pPr marL="455927" indent="0">
              <a:buNone/>
              <a:defRPr sz="2800"/>
            </a:lvl2pPr>
            <a:lvl3pPr marL="911869" indent="0">
              <a:buNone/>
              <a:defRPr sz="2400"/>
            </a:lvl3pPr>
            <a:lvl4pPr marL="1367816" indent="0">
              <a:buNone/>
              <a:defRPr sz="2000"/>
            </a:lvl4pPr>
            <a:lvl5pPr marL="1823750" indent="0">
              <a:buNone/>
              <a:defRPr sz="2000"/>
            </a:lvl5pPr>
            <a:lvl6pPr marL="2279684" indent="0">
              <a:buNone/>
              <a:defRPr sz="2000"/>
            </a:lvl6pPr>
            <a:lvl7pPr marL="2735629" indent="0">
              <a:buNone/>
              <a:defRPr sz="2000"/>
            </a:lvl7pPr>
            <a:lvl8pPr marL="3191559" indent="0">
              <a:buNone/>
              <a:defRPr sz="2000"/>
            </a:lvl8pPr>
            <a:lvl9pPr marL="3647495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12" y="6072324"/>
            <a:ext cx="11620581" cy="633431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5927" indent="0">
              <a:buNone/>
              <a:defRPr sz="1200"/>
            </a:lvl2pPr>
            <a:lvl3pPr marL="911869" indent="0">
              <a:buNone/>
              <a:defRPr sz="1000"/>
            </a:lvl3pPr>
            <a:lvl4pPr marL="1367816" indent="0">
              <a:buNone/>
              <a:defRPr sz="900"/>
            </a:lvl4pPr>
            <a:lvl5pPr marL="1823750" indent="0">
              <a:buNone/>
              <a:defRPr sz="900"/>
            </a:lvl5pPr>
            <a:lvl6pPr marL="2279684" indent="0">
              <a:buNone/>
              <a:defRPr sz="900"/>
            </a:lvl6pPr>
            <a:lvl7pPr marL="2735629" indent="0">
              <a:buNone/>
              <a:defRPr sz="900"/>
            </a:lvl7pPr>
            <a:lvl8pPr marL="3191559" indent="0">
              <a:buNone/>
              <a:defRPr sz="900"/>
            </a:lvl8pPr>
            <a:lvl9pPr marL="36474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5479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5/8/2021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 descr="dove2 3D transpare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52"/>
            <a:ext cx="1750635" cy="11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937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79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9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3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63803C67-FA4A-40E6-AF61-34AA9B3F4B33}" type="datetimeFigureOut">
              <a:rPr lang="en-US" smtClean="0">
                <a:solidFill>
                  <a:prstClr val="black"/>
                </a:solidFill>
              </a:rPr>
              <a:pPr defTabSz="911869"/>
              <a:t>5/8/2021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503"/>
            <a:ext cx="3860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lIns="91182" tIns="45595" rIns="91182" bIns="45595"/>
          <a:lstStyle/>
          <a:p>
            <a:pPr defTabSz="911869"/>
            <a:fld id="{267F94B8-4239-43A4-8CCC-9AEBB00197B7}" type="slidenum">
              <a:rPr lang="en-GB" smtClean="0">
                <a:solidFill>
                  <a:prstClr val="black"/>
                </a:solidFill>
              </a:rPr>
              <a:pPr defTabSz="911869"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9779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演示模板底稿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25" y="4194287"/>
            <a:ext cx="80242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zh-TW" noProof="0" smtClean="0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25" y="3617956"/>
            <a:ext cx="8024283" cy="576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TW" noProof="0" smtClean="0"/>
              <a:t>单击此处编辑母版副标题样式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400">
                <a:latin typeface="+mn-lt"/>
                <a:ea typeface="宋体" pitchFamily="2" charset="-122"/>
              </a:defRPr>
            </a:lvl1pPr>
          </a:lstStyle>
          <a:p>
            <a:fld id="{3CCE4AA7-0BF4-4184-80B7-43E5306E3620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9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C42F2-386E-47EC-8D67-EBB88FE8D53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55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91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090" indent="0">
              <a:buNone/>
              <a:defRPr sz="1800"/>
            </a:lvl2pPr>
            <a:lvl3pPr marL="912197" indent="0">
              <a:buNone/>
              <a:defRPr sz="1600"/>
            </a:lvl3pPr>
            <a:lvl4pPr marL="1368305" indent="0">
              <a:buNone/>
              <a:defRPr sz="1400"/>
            </a:lvl4pPr>
            <a:lvl5pPr marL="1824404" indent="0">
              <a:buNone/>
              <a:defRPr sz="1400"/>
            </a:lvl5pPr>
            <a:lvl6pPr marL="2280499" indent="0">
              <a:buNone/>
              <a:defRPr sz="1400"/>
            </a:lvl6pPr>
            <a:lvl7pPr marL="2736608" indent="0">
              <a:buNone/>
              <a:defRPr sz="1400"/>
            </a:lvl7pPr>
            <a:lvl8pPr marL="3192703" indent="0">
              <a:buNone/>
              <a:defRPr sz="1400"/>
            </a:lvl8pPr>
            <a:lvl9pPr marL="3648802" indent="0">
              <a:buNone/>
              <a:defRPr sz="14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D3F46-67D1-4282-BE98-BB772342B76B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3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990783"/>
            <a:ext cx="4938184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399" y="1990783"/>
            <a:ext cx="4940300" cy="4030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F2E72-BCBF-42AD-9F76-4621A61E3F9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4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7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86" y="153517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90" indent="0">
              <a:buNone/>
              <a:defRPr sz="2000" b="1"/>
            </a:lvl2pPr>
            <a:lvl3pPr marL="912197" indent="0">
              <a:buNone/>
              <a:defRPr sz="1800" b="1"/>
            </a:lvl3pPr>
            <a:lvl4pPr marL="1368305" indent="0">
              <a:buNone/>
              <a:defRPr sz="1600" b="1"/>
            </a:lvl4pPr>
            <a:lvl5pPr marL="1824404" indent="0">
              <a:buNone/>
              <a:defRPr sz="1600" b="1"/>
            </a:lvl5pPr>
            <a:lvl6pPr marL="2280499" indent="0">
              <a:buNone/>
              <a:defRPr sz="1600" b="1"/>
            </a:lvl6pPr>
            <a:lvl7pPr marL="2736608" indent="0">
              <a:buNone/>
              <a:defRPr sz="1600" b="1"/>
            </a:lvl7pPr>
            <a:lvl8pPr marL="3192703" indent="0">
              <a:buNone/>
              <a:defRPr sz="1600" b="1"/>
            </a:lvl8pPr>
            <a:lvl9pPr marL="3648802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5A04B-74BC-4B50-81BB-66EEDEF73B58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8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C12E-46FF-4475-AD10-0AB2E0DBD6D1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6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A8F46-0E24-43DA-9B2B-5BCE42E48ACC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75" y="27319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2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75" y="143516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D3F6-FE65-4EC3-90F1-472E520671C4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090" indent="0">
              <a:buNone/>
              <a:defRPr sz="2800"/>
            </a:lvl2pPr>
            <a:lvl3pPr marL="912197" indent="0">
              <a:buNone/>
              <a:defRPr sz="2400"/>
            </a:lvl3pPr>
            <a:lvl4pPr marL="1368305" indent="0">
              <a:buNone/>
              <a:defRPr sz="2000"/>
            </a:lvl4pPr>
            <a:lvl5pPr marL="1824404" indent="0">
              <a:buNone/>
              <a:defRPr sz="2000"/>
            </a:lvl5pPr>
            <a:lvl6pPr marL="2280499" indent="0">
              <a:buNone/>
              <a:defRPr sz="2000"/>
            </a:lvl6pPr>
            <a:lvl7pPr marL="2736608" indent="0">
              <a:buNone/>
              <a:defRPr sz="2000"/>
            </a:lvl7pPr>
            <a:lvl8pPr marL="3192703" indent="0">
              <a:buNone/>
              <a:defRPr sz="2000"/>
            </a:lvl8pPr>
            <a:lvl9pPr marL="3648802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6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090" indent="0">
              <a:buNone/>
              <a:defRPr sz="1200"/>
            </a:lvl2pPr>
            <a:lvl3pPr marL="912197" indent="0">
              <a:buNone/>
              <a:defRPr sz="1000"/>
            </a:lvl3pPr>
            <a:lvl4pPr marL="1368305" indent="0">
              <a:buNone/>
              <a:defRPr sz="900"/>
            </a:lvl4pPr>
            <a:lvl5pPr marL="1824404" indent="0">
              <a:buNone/>
              <a:defRPr sz="900"/>
            </a:lvl5pPr>
            <a:lvl6pPr marL="2280499" indent="0">
              <a:buNone/>
              <a:defRPr sz="900"/>
            </a:lvl6pPr>
            <a:lvl7pPr marL="2736608" indent="0">
              <a:buNone/>
              <a:defRPr sz="900"/>
            </a:lvl7pPr>
            <a:lvl8pPr marL="3192703" indent="0">
              <a:buNone/>
              <a:defRPr sz="900"/>
            </a:lvl8pPr>
            <a:lvl9pPr marL="3648802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85FCA-925C-412D-8C34-74B182EC545D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89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0197-DDCF-4036-8395-5477419F250E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4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7876" y="846219"/>
            <a:ext cx="2518833" cy="5175251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1" y="846219"/>
            <a:ext cx="7359651" cy="5175251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C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58B49-B869-4C94-864F-3236A879F222}" type="slidenum">
              <a:rPr lang="zh-TW" altLang="zh-CN">
                <a:solidFill>
                  <a:srgbClr val="000000"/>
                </a:solidFill>
              </a:rPr>
              <a:pPr/>
              <a:t>‹#›</a:t>
            </a:fld>
            <a:endParaRPr lang="zh-TW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49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09"/>
            <a:ext cx="10363200" cy="1470025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 algn="ctr">
              <a:buNone/>
              <a:defRPr/>
            </a:lvl1pPr>
            <a:lvl2pPr marL="456633" indent="0" algn="ctr">
              <a:buNone/>
              <a:defRPr/>
            </a:lvl2pPr>
            <a:lvl3pPr marL="913274" indent="0" algn="ctr">
              <a:buNone/>
              <a:defRPr/>
            </a:lvl3pPr>
            <a:lvl4pPr marL="1369920" indent="0" algn="ctr">
              <a:buNone/>
              <a:defRPr/>
            </a:lvl4pPr>
            <a:lvl5pPr marL="1826557" indent="0" algn="ctr">
              <a:buNone/>
              <a:defRPr/>
            </a:lvl5pPr>
            <a:lvl6pPr marL="2283192" indent="0" algn="ctr">
              <a:buNone/>
              <a:defRPr/>
            </a:lvl6pPr>
            <a:lvl7pPr marL="2739836" indent="0" algn="ctr">
              <a:buNone/>
              <a:defRPr/>
            </a:lvl7pPr>
            <a:lvl8pPr marL="3196470" indent="0" algn="ctr">
              <a:buNone/>
              <a:defRPr/>
            </a:lvl8pPr>
            <a:lvl9pPr marL="3653112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262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407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08"/>
            <a:ext cx="10363200" cy="1362075"/>
          </a:xfrm>
          <a:prstGeom prst="rect">
            <a:avLst/>
          </a:prstGeom>
        </p:spPr>
        <p:txBody>
          <a:bodyPr lIns="91326" tIns="45664" rIns="91326" bIns="45664"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61"/>
            <a:ext cx="10363200" cy="1500187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000"/>
            </a:lvl1pPr>
            <a:lvl2pPr marL="456633" indent="0">
              <a:buNone/>
              <a:defRPr sz="1800"/>
            </a:lvl2pPr>
            <a:lvl3pPr marL="913274" indent="0">
              <a:buNone/>
              <a:defRPr sz="1600"/>
            </a:lvl3pPr>
            <a:lvl4pPr marL="1369920" indent="0">
              <a:buNone/>
              <a:defRPr sz="1400"/>
            </a:lvl4pPr>
            <a:lvl5pPr marL="1826557" indent="0">
              <a:buNone/>
              <a:defRPr sz="1400"/>
            </a:lvl5pPr>
            <a:lvl6pPr marL="2283192" indent="0">
              <a:buNone/>
              <a:defRPr sz="1400"/>
            </a:lvl6pPr>
            <a:lvl7pPr marL="2739836" indent="0">
              <a:buNone/>
              <a:defRPr sz="1400"/>
            </a:lvl7pPr>
            <a:lvl8pPr marL="3196470" indent="0">
              <a:buNone/>
              <a:defRPr sz="1400"/>
            </a:lvl8pPr>
            <a:lvl9pPr marL="3653112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162038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55"/>
            <a:ext cx="5384800" cy="452596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12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47"/>
            <a:ext cx="5386917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49" y="1535147"/>
            <a:ext cx="5389033" cy="639763"/>
          </a:xfrm>
          <a:prstGeom prst="rect">
            <a:avLst/>
          </a:prstGeom>
        </p:spPr>
        <p:txBody>
          <a:bodyPr lIns="91326" tIns="45664" rIns="91326" bIns="45664" anchor="b"/>
          <a:lstStyle>
            <a:lvl1pPr marL="0" indent="0">
              <a:buNone/>
              <a:defRPr sz="2400" b="1"/>
            </a:lvl1pPr>
            <a:lvl2pPr marL="456633" indent="0">
              <a:buNone/>
              <a:defRPr sz="2000" b="1"/>
            </a:lvl2pPr>
            <a:lvl3pPr marL="913274" indent="0">
              <a:buNone/>
              <a:defRPr sz="1800" b="1"/>
            </a:lvl3pPr>
            <a:lvl4pPr marL="1369920" indent="0">
              <a:buNone/>
              <a:defRPr sz="1600" b="1"/>
            </a:lvl4pPr>
            <a:lvl5pPr marL="1826557" indent="0">
              <a:buNone/>
              <a:defRPr sz="1600" b="1"/>
            </a:lvl5pPr>
            <a:lvl6pPr marL="2283192" indent="0">
              <a:buNone/>
              <a:defRPr sz="1600" b="1"/>
            </a:lvl6pPr>
            <a:lvl7pPr marL="2739836" indent="0">
              <a:buNone/>
              <a:defRPr sz="1600" b="1"/>
            </a:lvl7pPr>
            <a:lvl8pPr marL="3196470" indent="0">
              <a:buNone/>
              <a:defRPr sz="1600" b="1"/>
            </a:lvl8pPr>
            <a:lvl9pPr marL="3653112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49" y="2174875"/>
            <a:ext cx="5389033" cy="3951288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3301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70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8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108"/>
            <a:ext cx="4011084" cy="1162051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59"/>
            <a:ext cx="6815667" cy="5853113"/>
          </a:xfrm>
          <a:prstGeom prst="rect">
            <a:avLst/>
          </a:prstGeom>
        </p:spPr>
        <p:txBody>
          <a:bodyPr lIns="91326" tIns="45664" rIns="91326" bIns="45664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33"/>
            <a:ext cx="4011084" cy="46910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44287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60"/>
            <a:ext cx="7315200" cy="566739"/>
          </a:xfrm>
          <a:prstGeom prst="rect">
            <a:avLst/>
          </a:prstGeom>
        </p:spPr>
        <p:txBody>
          <a:bodyPr lIns="91326" tIns="45664" rIns="91326" bIns="45664"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3200"/>
            </a:lvl1pPr>
            <a:lvl2pPr marL="456633" indent="0">
              <a:buNone/>
              <a:defRPr sz="2800"/>
            </a:lvl2pPr>
            <a:lvl3pPr marL="913274" indent="0">
              <a:buNone/>
              <a:defRPr sz="2400"/>
            </a:lvl3pPr>
            <a:lvl4pPr marL="1369920" indent="0">
              <a:buNone/>
              <a:defRPr sz="2000"/>
            </a:lvl4pPr>
            <a:lvl5pPr marL="1826557" indent="0">
              <a:buNone/>
              <a:defRPr sz="2000"/>
            </a:lvl5pPr>
            <a:lvl6pPr marL="2283192" indent="0">
              <a:buNone/>
              <a:defRPr sz="2000"/>
            </a:lvl6pPr>
            <a:lvl7pPr marL="2739836" indent="0">
              <a:buNone/>
              <a:defRPr sz="2000"/>
            </a:lvl7pPr>
            <a:lvl8pPr marL="3196470" indent="0">
              <a:buNone/>
              <a:defRPr sz="2000"/>
            </a:lvl8pPr>
            <a:lvl9pPr marL="3653112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78"/>
            <a:ext cx="7315200" cy="804863"/>
          </a:xfrm>
          <a:prstGeom prst="rect">
            <a:avLst/>
          </a:prstGeom>
        </p:spPr>
        <p:txBody>
          <a:bodyPr lIns="91326" tIns="45664" rIns="91326" bIns="45664"/>
          <a:lstStyle>
            <a:lvl1pPr marL="0" indent="0">
              <a:buNone/>
              <a:defRPr sz="1400"/>
            </a:lvl1pPr>
            <a:lvl2pPr marL="456633" indent="0">
              <a:buNone/>
              <a:defRPr sz="1200"/>
            </a:lvl2pPr>
            <a:lvl3pPr marL="913274" indent="0">
              <a:buNone/>
              <a:defRPr sz="1000"/>
            </a:lvl3pPr>
            <a:lvl4pPr marL="1369920" indent="0">
              <a:buNone/>
              <a:defRPr sz="900"/>
            </a:lvl4pPr>
            <a:lvl5pPr marL="1826557" indent="0">
              <a:buNone/>
              <a:defRPr sz="900"/>
            </a:lvl5pPr>
            <a:lvl6pPr marL="2283192" indent="0">
              <a:buNone/>
              <a:defRPr sz="900"/>
            </a:lvl6pPr>
            <a:lvl7pPr marL="2739836" indent="0">
              <a:buNone/>
              <a:defRPr sz="900"/>
            </a:lvl7pPr>
            <a:lvl8pPr marL="3196470" indent="0">
              <a:buNone/>
              <a:defRPr sz="900"/>
            </a:lvl8pPr>
            <a:lvl9pPr marL="3653112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2450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55"/>
            <a:ext cx="10972800" cy="4525963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198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46"/>
            <a:ext cx="27432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46"/>
            <a:ext cx="8026400" cy="5851525"/>
          </a:xfrm>
          <a:prstGeom prst="rect">
            <a:avLst/>
          </a:prstGeom>
        </p:spPr>
        <p:txBody>
          <a:bodyPr vert="eaVert" lIns="91326" tIns="45664" rIns="91326" bIns="45664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11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 algn="ctr">
              <a:buNone/>
              <a:defRPr/>
            </a:lvl1pPr>
            <a:lvl2pPr marL="456656" indent="0" algn="ctr">
              <a:buNone/>
              <a:defRPr/>
            </a:lvl2pPr>
            <a:lvl3pPr marL="913321" indent="0" algn="ctr">
              <a:buNone/>
              <a:defRPr/>
            </a:lvl3pPr>
            <a:lvl4pPr marL="1369990" indent="0" algn="ctr">
              <a:buNone/>
              <a:defRPr/>
            </a:lvl4pPr>
            <a:lvl5pPr marL="1826650" indent="0" algn="ctr">
              <a:buNone/>
              <a:defRPr/>
            </a:lvl5pPr>
            <a:lvl6pPr marL="2283309" indent="0" algn="ctr">
              <a:buNone/>
              <a:defRPr/>
            </a:lvl6pPr>
            <a:lvl7pPr marL="2739976" indent="0" algn="ctr">
              <a:buNone/>
              <a:defRPr/>
            </a:lvl7pPr>
            <a:lvl8pPr marL="3196634" indent="0" algn="ctr">
              <a:buNone/>
              <a:defRPr/>
            </a:lvl8pPr>
            <a:lvl9pPr marL="365329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191226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0947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59"/>
            <a:ext cx="10363200" cy="1362075"/>
          </a:xfrm>
          <a:prstGeom prst="rect">
            <a:avLst/>
          </a:prstGeom>
        </p:spPr>
        <p:txBody>
          <a:bodyPr lIns="91331" tIns="45666" rIns="91331" bIns="45666"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51"/>
            <a:ext cx="10363200" cy="1500187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000"/>
            </a:lvl1pPr>
            <a:lvl2pPr marL="456656" indent="0">
              <a:buNone/>
              <a:defRPr sz="1800"/>
            </a:lvl2pPr>
            <a:lvl3pPr marL="913321" indent="0">
              <a:buNone/>
              <a:defRPr sz="1600"/>
            </a:lvl3pPr>
            <a:lvl4pPr marL="1369990" indent="0">
              <a:buNone/>
              <a:defRPr sz="1400"/>
            </a:lvl4pPr>
            <a:lvl5pPr marL="1826650" indent="0">
              <a:buNone/>
              <a:defRPr sz="1400"/>
            </a:lvl5pPr>
            <a:lvl6pPr marL="2283309" indent="0">
              <a:buNone/>
              <a:defRPr sz="1400"/>
            </a:lvl6pPr>
            <a:lvl7pPr marL="2739976" indent="0">
              <a:buNone/>
              <a:defRPr sz="1400"/>
            </a:lvl7pPr>
            <a:lvl8pPr marL="3196634" indent="0">
              <a:buNone/>
              <a:defRPr sz="1400"/>
            </a:lvl8pPr>
            <a:lvl9pPr marL="365329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084961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45"/>
            <a:ext cx="5384800" cy="452596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25969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8"/>
            <a:ext cx="5386917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05" y="1535118"/>
            <a:ext cx="5389033" cy="639762"/>
          </a:xfrm>
          <a:prstGeom prst="rect">
            <a:avLst/>
          </a:prstGeom>
        </p:spPr>
        <p:txBody>
          <a:bodyPr lIns="91331" tIns="45666" rIns="91331" bIns="45666" anchor="b"/>
          <a:lstStyle>
            <a:lvl1pPr marL="0" indent="0">
              <a:buNone/>
              <a:defRPr sz="2400" b="1"/>
            </a:lvl1pPr>
            <a:lvl2pPr marL="456656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90" indent="0">
              <a:buNone/>
              <a:defRPr sz="1600" b="1"/>
            </a:lvl4pPr>
            <a:lvl5pPr marL="1826650" indent="0">
              <a:buNone/>
              <a:defRPr sz="1600" b="1"/>
            </a:lvl5pPr>
            <a:lvl6pPr marL="2283309" indent="0">
              <a:buNone/>
              <a:defRPr sz="1600" b="1"/>
            </a:lvl6pPr>
            <a:lvl7pPr marL="2739976" indent="0">
              <a:buNone/>
              <a:defRPr sz="1600" b="1"/>
            </a:lvl7pPr>
            <a:lvl8pPr marL="3196634" indent="0">
              <a:buNone/>
              <a:defRPr sz="1600" b="1"/>
            </a:lvl8pPr>
            <a:lvl9pPr marL="365329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21035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57155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97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43" y="273050"/>
            <a:ext cx="4011084" cy="1162050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  <a:prstGeom prst="rect">
            <a:avLst/>
          </a:prstGeom>
        </p:spPr>
        <p:txBody>
          <a:bodyPr lIns="91331" tIns="45666" rIns="91331" bIns="45666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43" y="1435123"/>
            <a:ext cx="4011084" cy="4691063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362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331" tIns="45666" rIns="91331" bIns="45666"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83"/>
            <a:ext cx="7315200" cy="4114800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3200"/>
            </a:lvl1pPr>
            <a:lvl2pPr marL="456656" indent="0">
              <a:buNone/>
              <a:defRPr sz="2800"/>
            </a:lvl2pPr>
            <a:lvl3pPr marL="913321" indent="0">
              <a:buNone/>
              <a:defRPr sz="2400"/>
            </a:lvl3pPr>
            <a:lvl4pPr marL="1369990" indent="0">
              <a:buNone/>
              <a:defRPr sz="2000"/>
            </a:lvl4pPr>
            <a:lvl5pPr marL="1826650" indent="0">
              <a:buNone/>
              <a:defRPr sz="2000"/>
            </a:lvl5pPr>
            <a:lvl6pPr marL="2283309" indent="0">
              <a:buNone/>
              <a:defRPr sz="2000"/>
            </a:lvl6pPr>
            <a:lvl7pPr marL="2739976" indent="0">
              <a:buNone/>
              <a:defRPr sz="2000"/>
            </a:lvl7pPr>
            <a:lvl8pPr marL="3196634" indent="0">
              <a:buNone/>
              <a:defRPr sz="2000"/>
            </a:lvl8pPr>
            <a:lvl9pPr marL="365329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lIns="91331" tIns="45666" rIns="91331" bIns="45666"/>
          <a:lstStyle>
            <a:lvl1pPr marL="0" indent="0">
              <a:buNone/>
              <a:defRPr sz="1400"/>
            </a:lvl1pPr>
            <a:lvl2pPr marL="456656" indent="0">
              <a:buNone/>
              <a:defRPr sz="1200"/>
            </a:lvl2pPr>
            <a:lvl3pPr marL="913321" indent="0">
              <a:buNone/>
              <a:defRPr sz="1000"/>
            </a:lvl3pPr>
            <a:lvl4pPr marL="1369990" indent="0">
              <a:buNone/>
              <a:defRPr sz="900"/>
            </a:lvl4pPr>
            <a:lvl5pPr marL="1826650" indent="0">
              <a:buNone/>
              <a:defRPr sz="900"/>
            </a:lvl5pPr>
            <a:lvl6pPr marL="2283309" indent="0">
              <a:buNone/>
              <a:defRPr sz="900"/>
            </a:lvl6pPr>
            <a:lvl7pPr marL="2739976" indent="0">
              <a:buNone/>
              <a:defRPr sz="900"/>
            </a:lvl7pPr>
            <a:lvl8pPr marL="3196634" indent="0">
              <a:buNone/>
              <a:defRPr sz="900"/>
            </a:lvl8pPr>
            <a:lvl9pPr marL="365329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262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45"/>
            <a:ext cx="10972800" cy="4525963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204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97"/>
            <a:ext cx="27432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97"/>
            <a:ext cx="8026400" cy="5851525"/>
          </a:xfrm>
          <a:prstGeom prst="rect">
            <a:avLst/>
          </a:prstGeom>
        </p:spPr>
        <p:txBody>
          <a:bodyPr vert="eaVert" lIns="91331" tIns="45666" rIns="91331" bIns="45666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4095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A42328AF-0F20-4E50-BEE2-D1777062EAD4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1289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0238519-D2AD-4B20-A904-7C4CE96A796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3827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9519144F-B5A7-4D9B-ABE3-55B77A49981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657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BB20E8D0-26BC-4355-B1C2-71D44AE15D40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2662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32A61D9C-E860-495C-AF49-D07BD82F6B88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2433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822DFA2F-4419-4AC6-AA40-2C184383BEE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801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F2011F9D-33CD-4356-9135-7BF35EC8034B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6410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7" y="27308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633D1F17-651C-4A0F-B6B0-8AFA1A57A9B5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58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00DAAE66-1612-42A4-932F-81A31803CB42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940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24B79410-07E7-4581-AF0A-30564A49BA0F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5905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274667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 defTabSz="456942">
              <a:defRPr/>
            </a:pPr>
            <a:fld id="{C78B4C11-47D9-4086-88D4-DE76A19D4266}" type="slidenum">
              <a:rPr lang="en-US" altLang="zh-TW" smtClean="0"/>
              <a:pPr defTabSz="456942"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1093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35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5275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第一段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33990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ctr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dirty="0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4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456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尾句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835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第二段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2031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第三段或橋段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267872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第四段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52414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第五段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323012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3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7743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第一段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4492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" y="961201"/>
            <a:ext cx="1227227" cy="3980359"/>
          </a:xfrm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 hasCustomPrompt="1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zh-TW" altLang="en-US" smtClean="0"/>
              <a:t>按母片文字編號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 hasCustomPrompt="1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smtClean="0"/>
              <a:t>按編輯母片標題樣式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8204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副歌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dirty="0" smtClean="0"/>
              <a:t>副歌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56261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尾句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78835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第二段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2047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第三段或橋段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160833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第四段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9259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543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2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 fontAlgn="ctr">
              <a:lnSpc>
                <a:spcPct val="80000"/>
              </a:lnSpc>
              <a:spcBef>
                <a:spcPts val="0"/>
              </a:spcBef>
            </a:pPr>
            <a:r>
              <a:rPr lang="zh-TW" altLang="en-US" smtClean="0"/>
              <a:t>第五段</a:t>
            </a:r>
            <a:endParaRPr lang="zh-TW" altLang="en-US" dirty="0" smtClean="0"/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marR="0" lvl="0" font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TW" dirty="0" smtClean="0"/>
              <a:t>C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9163" y="260649"/>
            <a:ext cx="1227227" cy="3980359"/>
          </a:xfrm>
          <a:prstGeom prst="rect">
            <a:avLst/>
          </a:prstGeom>
        </p:spPr>
      </p:pic>
      <p:sp>
        <p:nvSpPr>
          <p:cNvPr id="15" name="文字版面配置區 19"/>
          <p:cNvSpPr>
            <a:spLocks noGrp="1"/>
          </p:cNvSpPr>
          <p:nvPr>
            <p:ph type="body" sz="quarter" idx="20" hasCustomPrompt="1"/>
          </p:nvPr>
        </p:nvSpPr>
        <p:spPr>
          <a:xfrm>
            <a:off x="-3399798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zh-TW" altLang="en-US" dirty="0" smtClean="0"/>
              <a:t>按母片文字編號</a:t>
            </a:r>
          </a:p>
        </p:txBody>
      </p:sp>
    </p:spTree>
    <p:extLst>
      <p:ext uri="{BB962C8B-B14F-4D97-AF65-F5344CB8AC3E}">
        <p14:creationId xmlns:p14="http://schemas.microsoft.com/office/powerpoint/2010/main" val="292781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7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5218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258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-57600" y="1800000"/>
            <a:ext cx="2639947" cy="324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335435" y="2174400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2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3099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4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5838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523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142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2474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4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4036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6408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11916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1803601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4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2350800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28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32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黑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15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0336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solidFill>
                  <a:srgbClr val="FFFF00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51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 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" y="961058"/>
            <a:ext cx="1226344" cy="398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528000" y="1700213"/>
            <a:ext cx="3120000" cy="360000"/>
          </a:xfrm>
          <a:prstGeom prst="rect">
            <a:avLst/>
          </a:prstGeom>
        </p:spPr>
        <p:txBody>
          <a:bodyPr/>
          <a:lstStyle>
            <a:lvl1pPr marL="0" indent="0" algn="l" defTabSz="914353" rtl="0" eaLnBrk="1" latinLnBrk="0" hangingPunct="1">
              <a:spcBef>
                <a:spcPct val="20000"/>
              </a:spcBef>
              <a:buFontTx/>
              <a:buNone/>
              <a:defRPr kumimoji="0" lang="zh-TW" altLang="en-US" sz="24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7" name="直排文字版面配置區 4"/>
          <p:cNvSpPr>
            <a:spLocks noGrp="1"/>
          </p:cNvSpPr>
          <p:nvPr>
            <p:ph type="body" orient="vert" sz="quarter" idx="15"/>
          </p:nvPr>
        </p:nvSpPr>
        <p:spPr>
          <a:xfrm>
            <a:off x="528000" y="2134799"/>
            <a:ext cx="672000" cy="5544000"/>
          </a:xfrm>
          <a:prstGeom prst="rect">
            <a:avLst/>
          </a:prstGeom>
        </p:spPr>
        <p:txBody>
          <a:bodyPr vert="eaVert" anchor="t" anchorCtr="0"/>
          <a:lstStyle>
            <a:lvl1pPr algn="l">
              <a:lnSpc>
                <a:spcPct val="85000"/>
              </a:lnSpc>
              <a:spcBef>
                <a:spcPts val="0"/>
              </a:spcBef>
              <a:defRPr lang="zh-TW" altLang="en-US" sz="3200" b="1" kern="120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7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副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lang="zh-TW" altLang="en-US" sz="4800" dirty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894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尾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294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FF00"/>
                    </a:gs>
                    <a:gs pos="49000">
                      <a:srgbClr val="FFC000"/>
                    </a:gs>
                    <a:gs pos="100000">
                      <a:srgbClr val="FF9933"/>
                    </a:gs>
                  </a:gsLst>
                  <a:lin ang="5400000" scaled="0"/>
                  <a:tileRect r="-100000" b="-10000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485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段或橋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2368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1" lang="zh-TW" altLang="en-US" sz="4800" b="1" i="0" u="none" strike="noStrike" kern="0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D91703"/>
                    </a:gs>
                    <a:gs pos="50000">
                      <a:srgbClr val="FFC000"/>
                    </a:gs>
                    <a:gs pos="100000">
                      <a:srgbClr val="FFFF00"/>
                    </a:gs>
                  </a:gsLst>
                  <a:lin ang="16200000" scaled="1"/>
                  <a:tileRect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0819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9593" y="261194"/>
            <a:ext cx="1227832" cy="397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0" y="3791515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1"/>
          </p:nvPr>
        </p:nvSpPr>
        <p:spPr>
          <a:xfrm>
            <a:off x="0" y="43738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2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0" y="4954316"/>
            <a:ext cx="12192000" cy="504825"/>
          </a:xfrm>
          <a:prstGeom prst="rect">
            <a:avLst/>
          </a:prstGeom>
        </p:spPr>
        <p:txBody>
          <a:bodyPr lIns="0" tIns="46800" rIns="0" anchor="ctr" anchorCtr="0"/>
          <a:lstStyle>
            <a:lvl1pPr>
              <a:defRPr kumimoji="0" lang="zh-TW" altLang="en-US" sz="4800" b="1" i="0" u="none" strike="noStrike" kern="1200" cap="none" spc="0" normalizeH="0" baseline="0" dirty="0" smtClean="0">
                <a:ln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uLnTx/>
                <a:uFillTx/>
                <a:latin typeface="Franklin Gothic Medium" pitchFamily="34" charset="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3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0" y="5533046"/>
            <a:ext cx="12192000" cy="432000"/>
          </a:xfrm>
          <a:prstGeom prst="rect">
            <a:avLst/>
          </a:prstGeom>
        </p:spPr>
        <p:txBody>
          <a:bodyPr lIns="0" tIns="46800" rIns="0" bIns="57600" anchor="ctr" anchorCtr="0"/>
          <a:lstStyle>
            <a:lvl1pPr>
              <a:defRPr lang="zh-TW" altLang="en-US" sz="3200" b="0" i="0" u="none" strike="noStrike" kern="0" cap="none" spc="0" normalizeH="0" baseline="0" dirty="0">
                <a:ln>
                  <a:noFill/>
                </a:ln>
                <a:solidFill>
                  <a:srgbClr val="00FFFF"/>
                </a:solidFill>
                <a:effectLst>
                  <a:glow rad="139700">
                    <a:srgbClr val="FFCAAA">
                      <a:satMod val="175000"/>
                      <a:alpha val="40000"/>
                    </a:srgbClr>
                  </a:glow>
                </a:effectLst>
                <a:uLnTx/>
                <a:uFillTx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15" name="文字版面配置區 19"/>
          <p:cNvSpPr>
            <a:spLocks noGrp="1"/>
          </p:cNvSpPr>
          <p:nvPr>
            <p:ph type="body" sz="quarter" idx="20"/>
          </p:nvPr>
        </p:nvSpPr>
        <p:spPr>
          <a:xfrm>
            <a:off x="-3399796" y="1144272"/>
            <a:ext cx="2783979" cy="360040"/>
          </a:xfrm>
          <a:prstGeom prst="rect">
            <a:avLst/>
          </a:prstGeom>
        </p:spPr>
        <p:txBody>
          <a:bodyPr lIns="90000" anchor="t" anchorCtr="0"/>
          <a:lstStyle>
            <a:lvl1pPr algn="l">
              <a:defRPr lang="zh-TW" altLang="en-US" sz="2000" b="1" kern="1200" dirty="0" smtClean="0">
                <a:gradFill>
                  <a:gsLst>
                    <a:gs pos="69000">
                      <a:srgbClr val="FFFF00"/>
                    </a:gs>
                    <a:gs pos="52000">
                      <a:srgbClr val="FFC000"/>
                    </a:gs>
                    <a:gs pos="39000">
                      <a:srgbClr val="FFFFFF"/>
                    </a:gs>
                    <a:gs pos="91000">
                      <a:srgbClr val="00CC99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>
                  <a:glow rad="139700">
                    <a:srgbClr val="AAADE2">
                      <a:satMod val="175000"/>
                      <a:alpha val="40000"/>
                    </a:srgbClr>
                  </a:glow>
                </a:effectLst>
                <a:latin typeface="Franklin Gothic Medium" pitchFamily="34" charset="0"/>
                <a:ea typeface="標楷體" pitchFamily="65" charset="-120"/>
                <a:cs typeface="+mn-cs"/>
              </a:defRPr>
            </a:lvl1pPr>
          </a:lstStyle>
          <a:p>
            <a:pPr lvl="0"/>
            <a:r>
              <a:rPr lang="en-US" altLang="zh-TW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0469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72A86-14CF-4209-BDC4-8E1C8DCEE48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271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CB8D95-3EDC-4C75-87D4-1ED05DE7844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294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382789-E97A-423C-871F-02348775151E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08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71452-9B9F-44F9-9E76-000EA9F2DAF4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233F83-5022-4A11-B5CF-5B83EA5D531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4606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81EA81-035F-444F-B9D2-CEC2A7BB620F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121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F6A14D-4A93-4DCA-A5C1-C34107715679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48286C-3482-4963-B408-6DB39ED0CE08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050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A9657-B4E1-4CA7-8B1F-F334562A454D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227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6070A5-2F55-4DE4-9E40-01B1B35F6BB6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09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6E8DD-820B-4120-A173-0D2E4E166D43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8640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C1A6955-591E-4756-8529-AC21D0F349EE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50289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ED43A81-DC7C-4CCB-8716-38120940900A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36448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6081950-2A64-4CC1-99FA-99345606DEB3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91879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4FF67B6-456C-43B6-A52B-159D55486A26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10005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C3A916C-C79E-416D-920E-91AD80250710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4932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2C76CF7-2163-4424-9BF4-C8BA165CAEDA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43457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258BE35-E4E0-4E76-B830-8B860D1AD75D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90288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FEE6141-55F9-408B-B6E7-D3459EE24986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66347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67DF808-C29E-4423-887F-916004D2E75B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87471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49D56A8-8F44-46F6-94E4-1FA4AE63DEB1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47152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45894C9-7972-4984-BDEE-E46B8E2042B8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50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0221" y="7"/>
            <a:ext cx="10191779" cy="1357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09" y="1600202"/>
            <a:ext cx="11906291" cy="5257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0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>
    <p:cover/>
  </p:transition>
  <p:txStyles>
    <p:titleStyle>
      <a:lvl1pPr algn="l" defTabSz="911869" rtl="0" eaLnBrk="1" latinLnBrk="0" hangingPunct="1">
        <a:spcBef>
          <a:spcPct val="0"/>
        </a:spcBef>
        <a:buNone/>
        <a:defRPr sz="4000" b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1869" rtl="0" eaLnBrk="1" latinLnBrk="0" hangingPunct="1">
        <a:spcBef>
          <a:spcPct val="20000"/>
        </a:spcBef>
        <a:buFont typeface="Arial" pitchFamily="34" charset="0"/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1pPr>
      <a:lvl2pPr marL="712410" indent="-451193" algn="l" defTabSz="911869" rtl="0" eaLnBrk="1" latinLnBrk="0" hangingPunct="1">
        <a:spcBef>
          <a:spcPct val="20000"/>
        </a:spcBef>
        <a:buFont typeface="Wingdings" pitchFamily="2" charset="2"/>
        <a:buChar char="v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2pPr>
      <a:lvl3pPr marL="269124" indent="0" algn="l" defTabSz="911869" rtl="0" eaLnBrk="1" latinLnBrk="0" hangingPunct="1">
        <a:spcBef>
          <a:spcPct val="20000"/>
        </a:spcBef>
        <a:buFont typeface="Wingdings" pitchFamily="2" charset="2"/>
        <a:buNone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3pPr>
      <a:lvl4pPr marL="807384" indent="0" algn="l" defTabSz="911869" rtl="0" eaLnBrk="1" latinLnBrk="0" hangingPunct="1">
        <a:spcBef>
          <a:spcPct val="20000"/>
        </a:spcBef>
        <a:buFont typeface="Arial" pitchFamily="34" charset="0"/>
        <a:buNone/>
        <a:defRPr sz="2400" b="1" i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4pPr>
      <a:lvl5pPr marL="983124" indent="-1587" algn="l" defTabSz="911869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n-ea"/>
          <a:cs typeface="+mn-cs"/>
        </a:defRPr>
      </a:lvl5pPr>
      <a:lvl6pPr marL="2507669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588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53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453" indent="-227960" algn="l" defTabSz="9118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27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6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16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750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684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62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559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495" algn="l" defTabSz="9118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演示模板底稿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87" y="846139"/>
            <a:ext cx="10081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4987" y="1990783"/>
            <a:ext cx="10081684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 smtClean="0"/>
              <a:t>单击此处编辑母版文本样式</a:t>
            </a:r>
          </a:p>
          <a:p>
            <a:pPr lvl="1"/>
            <a:r>
              <a:rPr lang="zh-CN" altLang="zh-TW" smtClean="0"/>
              <a:t>第二级</a:t>
            </a:r>
          </a:p>
          <a:p>
            <a:pPr lvl="2"/>
            <a:r>
              <a:rPr lang="zh-CN" altLang="zh-TW" smtClean="0"/>
              <a:t>第三级</a:t>
            </a:r>
          </a:p>
          <a:p>
            <a:pPr lvl="3"/>
            <a:r>
              <a:rPr lang="zh-CN" altLang="zh-TW" smtClean="0"/>
              <a:t>第四级</a:t>
            </a:r>
          </a:p>
          <a:p>
            <a:pPr lvl="4"/>
            <a:r>
              <a:rPr lang="zh-CN" altLang="zh-TW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3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5368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endParaRPr lang="zh-TW" altLang="zh-CN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68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17" tIns="45609" rIns="91217" bIns="4560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ea"/>
                <a:ea typeface="+mn-ea"/>
              </a:defRPr>
            </a:lvl1pPr>
          </a:lstStyle>
          <a:p>
            <a:pPr defTabSz="912197" fontAlgn="base">
              <a:spcBef>
                <a:spcPct val="0"/>
              </a:spcBef>
              <a:spcAft>
                <a:spcPct val="0"/>
              </a:spcAft>
            </a:pPr>
            <a:fld id="{A3EA3686-390D-4807-A8EA-855C158FE566}" type="slidenum">
              <a:rPr lang="zh-TW" altLang="zh-CN" smtClean="0">
                <a:solidFill>
                  <a:srgbClr val="000000"/>
                </a:solidFill>
              </a:rPr>
              <a:pPr defTabSz="91219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TW" altLang="zh-CN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5pPr>
      <a:lvl6pPr marL="456090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6pPr>
      <a:lvl7pPr marL="912197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7pPr>
      <a:lvl8pPr marL="1368305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8pPr>
      <a:lvl9pPr marL="1824404" algn="l" rtl="0" fontAlgn="base">
        <a:spcBef>
          <a:spcPct val="0"/>
        </a:spcBef>
        <a:spcAft>
          <a:spcPct val="0"/>
        </a:spcAft>
        <a:defRPr sz="3600" b="1">
          <a:solidFill>
            <a:srgbClr val="669900"/>
          </a:solidFill>
          <a:latin typeface="Arial" pitchFamily="34" charset="0"/>
          <a:ea typeface="Microsoft YaHei" pitchFamily="34" charset="-122"/>
        </a:defRPr>
      </a:lvl9pPr>
    </p:titleStyle>
    <p:bodyStyle>
      <a:lvl1pPr marL="342083" indent="-342083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669900"/>
          </a:solidFill>
          <a:latin typeface="+mn-lt"/>
          <a:ea typeface="+mn-ea"/>
          <a:cs typeface="+mn-cs"/>
        </a:defRPr>
      </a:lvl1pPr>
      <a:lvl2pPr marL="741162" indent="-285078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9900"/>
          </a:solidFill>
          <a:latin typeface="+mn-lt"/>
          <a:ea typeface="+mn-ea"/>
        </a:defRPr>
      </a:lvl2pPr>
      <a:lvl3pPr marL="1140250" indent="-228041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669900"/>
          </a:solidFill>
          <a:latin typeface="+mn-lt"/>
          <a:ea typeface="+mn-ea"/>
        </a:defRPr>
      </a:lvl3pPr>
      <a:lvl4pPr marL="1596349" indent="-228041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669900"/>
          </a:solidFill>
          <a:latin typeface="+mn-lt"/>
          <a:ea typeface="+mn-ea"/>
        </a:defRPr>
      </a:lvl4pPr>
      <a:lvl5pPr marL="20524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5pPr>
      <a:lvl6pPr marL="2508560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6pPr>
      <a:lvl7pPr marL="2964649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7pPr>
      <a:lvl8pPr marL="3420758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8pPr>
      <a:lvl9pPr marL="3876841" indent="-228041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6699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90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97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05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404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499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08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703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802" algn="l" defTabSz="912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7"/>
            <a:ext cx="2880784" cy="461643"/>
          </a:xfrm>
          <a:prstGeom prst="rect">
            <a:avLst/>
          </a:prstGeom>
          <a:noFill/>
          <a:ln>
            <a:noFill/>
          </a:ln>
          <a:extLst/>
        </p:spPr>
        <p:txBody>
          <a:bodyPr lIns="91326" tIns="45664" rIns="91326" bIns="4566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274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195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224" r:id="rId1"/>
    <p:sldLayoutId id="2147490225" r:id="rId2"/>
    <p:sldLayoutId id="2147490226" r:id="rId3"/>
    <p:sldLayoutId id="2147490227" r:id="rId4"/>
    <p:sldLayoutId id="2147490228" r:id="rId5"/>
    <p:sldLayoutId id="2147490229" r:id="rId6"/>
    <p:sldLayoutId id="2147490230" r:id="rId7"/>
    <p:sldLayoutId id="2147490231" r:id="rId8"/>
    <p:sldLayoutId id="2147490232" r:id="rId9"/>
    <p:sldLayoutId id="2147490233" r:id="rId10"/>
    <p:sldLayoutId id="214749023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33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274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2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557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484" indent="-342484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39" indent="-285404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20" indent="-228316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07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880" indent="-228316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517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152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794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426" indent="-228316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3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2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7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36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70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12" algn="l" defTabSz="913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7823200" y="6400856"/>
            <a:ext cx="2880784" cy="461647"/>
          </a:xfrm>
          <a:prstGeom prst="rect">
            <a:avLst/>
          </a:prstGeom>
          <a:noFill/>
          <a:ln>
            <a:noFill/>
          </a:ln>
          <a:extLst/>
        </p:spPr>
        <p:txBody>
          <a:bodyPr lIns="91331" tIns="45666" rIns="91331" bIns="4566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defTabSz="913321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zh-TW" alt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3375" r:id="rId1"/>
    <p:sldLayoutId id="2147493376" r:id="rId2"/>
    <p:sldLayoutId id="2147493377" r:id="rId3"/>
    <p:sldLayoutId id="2147493378" r:id="rId4"/>
    <p:sldLayoutId id="2147493379" r:id="rId5"/>
    <p:sldLayoutId id="2147493380" r:id="rId6"/>
    <p:sldLayoutId id="2147493381" r:id="rId7"/>
    <p:sldLayoutId id="2147493382" r:id="rId8"/>
    <p:sldLayoutId id="2147493383" r:id="rId9"/>
    <p:sldLayoutId id="2147493384" r:id="rId10"/>
    <p:sldLayoutId id="21474933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5pPr>
      <a:lvl6pPr marL="456656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6pPr>
      <a:lvl7pPr marL="913321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7pPr>
      <a:lvl8pPr marL="136999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8pPr>
      <a:lvl9pPr marL="1826650" algn="ctr" rtl="0" fontAlgn="base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502" indent="-342502" algn="ct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標楷體" pitchFamily="65" charset="-120"/>
          <a:ea typeface="+mn-ea"/>
          <a:cs typeface="+mn-cs"/>
        </a:defRPr>
      </a:lvl1pPr>
      <a:lvl2pPr marL="764278" indent="-285419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bg1"/>
          </a:solidFill>
          <a:latin typeface="標楷體" pitchFamily="65" charset="-120"/>
          <a:ea typeface="+mn-ea"/>
        </a:defRPr>
      </a:lvl2pPr>
      <a:lvl3pPr marL="1182881" indent="-228328" algn="ctr" rtl="0" eaLnBrk="0" fontAlgn="base" hangingPunct="0">
        <a:spcBef>
          <a:spcPct val="20000"/>
        </a:spcBef>
        <a:spcAft>
          <a:spcPct val="0"/>
        </a:spcAft>
        <a:defRPr kumimoji="1" sz="2400">
          <a:solidFill>
            <a:schemeClr val="bg1"/>
          </a:solidFill>
          <a:latin typeface="+mj-lt"/>
          <a:ea typeface="+mn-ea"/>
        </a:defRPr>
      </a:lvl3pPr>
      <a:lvl4pPr marL="1601489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4pPr>
      <a:lvl5pPr marL="2054985" indent="-228328" algn="ctr" rtl="0" eaLnBrk="0" fontAlgn="base" hangingPunct="0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5pPr>
      <a:lvl6pPr marL="251164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6pPr>
      <a:lvl7pPr marL="2968304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7pPr>
      <a:lvl8pPr marL="3424970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8pPr>
      <a:lvl9pPr marL="3881625" indent="-228328" algn="ctr" rtl="0" fontAlgn="base">
        <a:spcBef>
          <a:spcPct val="20000"/>
        </a:spcBef>
        <a:spcAft>
          <a:spcPct val="0"/>
        </a:spcAft>
        <a:defRPr kumimoji="1" sz="2000">
          <a:solidFill>
            <a:schemeClr val="bg1"/>
          </a:solidFill>
          <a:latin typeface="+mj-lt"/>
          <a:ea typeface="+mn-ea"/>
        </a:defRPr>
      </a:lvl9pPr>
    </p:bodyStyle>
    <p:otherStyle>
      <a:defPPr>
        <a:defRPr lang="zh-TW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9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5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0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6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4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9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8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8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新細明體" charset="-12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6B8A8D-979F-46C0-97C6-6C60C953B4D9}" type="slidenum">
              <a:rPr lang="en-US" altLang="zh-TW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68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760" r:id="rId1"/>
    <p:sldLayoutId id="2147498761" r:id="rId2"/>
    <p:sldLayoutId id="2147498762" r:id="rId3"/>
    <p:sldLayoutId id="2147498763" r:id="rId4"/>
    <p:sldLayoutId id="2147498764" r:id="rId5"/>
    <p:sldLayoutId id="2147498765" r:id="rId6"/>
    <p:sldLayoutId id="2147498766" r:id="rId7"/>
    <p:sldLayoutId id="2147498767" r:id="rId8"/>
    <p:sldLayoutId id="2147498768" r:id="rId9"/>
    <p:sldLayoutId id="2147498769" r:id="rId10"/>
    <p:sldLayoutId id="2147498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11" r:id="rId1"/>
    <p:sldLayoutId id="2147500312" r:id="rId2"/>
    <p:sldLayoutId id="2147500313" r:id="rId3"/>
    <p:sldLayoutId id="2147500314" r:id="rId4"/>
    <p:sldLayoutId id="2147500315" r:id="rId5"/>
    <p:sldLayoutId id="2147500316" r:id="rId6"/>
    <p:sldLayoutId id="2147500317" r:id="rId7"/>
    <p:sldLayoutId id="2147500318" r:id="rId8"/>
    <p:sldLayoutId id="2147500319" r:id="rId9"/>
    <p:sldLayoutId id="214750032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322" r:id="rId1"/>
    <p:sldLayoutId id="2147500323" r:id="rId2"/>
    <p:sldLayoutId id="2147500324" r:id="rId3"/>
    <p:sldLayoutId id="2147500325" r:id="rId4"/>
    <p:sldLayoutId id="2147500326" r:id="rId5"/>
    <p:sldLayoutId id="2147500327" r:id="rId6"/>
    <p:sldLayoutId id="2147500328" r:id="rId7"/>
    <p:sldLayoutId id="2147500329" r:id="rId8"/>
    <p:sldLayoutId id="2147500330" r:id="rId9"/>
    <p:sldLayoutId id="214750033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4000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kumimoji="0" lang="zh-TW" altLang="en-US" sz="54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altLang="en-US" sz="4800" b="1" kern="1200" dirty="0" smtClean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altLang="en-US" sz="4800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5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491" r:id="rId1"/>
    <p:sldLayoutId id="2147500492" r:id="rId2"/>
    <p:sldLayoutId id="2147500493" r:id="rId3"/>
    <p:sldLayoutId id="2147500494" r:id="rId4"/>
    <p:sldLayoutId id="2147500495" r:id="rId5"/>
    <p:sldLayoutId id="2147500496" r:id="rId6"/>
    <p:sldLayoutId id="2147500497" r:id="rId7"/>
    <p:sldLayoutId id="2147500498" r:id="rId8"/>
    <p:sldLayoutId id="2147500499" r:id="rId9"/>
    <p:sldLayoutId id="2147500500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2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0502" r:id="rId1"/>
    <p:sldLayoutId id="2147500503" r:id="rId2"/>
    <p:sldLayoutId id="2147500504" r:id="rId3"/>
    <p:sldLayoutId id="2147500505" r:id="rId4"/>
    <p:sldLayoutId id="2147500506" r:id="rId5"/>
    <p:sldLayoutId id="2147500507" r:id="rId6"/>
    <p:sldLayoutId id="2147500508" r:id="rId7"/>
    <p:sldLayoutId id="2147500509" r:id="rId8"/>
    <p:sldLayoutId id="2147500510" r:id="rId9"/>
    <p:sldLayoutId id="2147500511" r:id="rId10"/>
  </p:sldLayoutIdLst>
  <p:txStyles>
    <p:titleStyle>
      <a:lvl1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lang="zh-TW" altLang="en-US" sz="3937" b="1" kern="1200" dirty="0">
          <a:gradFill>
            <a:gsLst>
              <a:gs pos="69000">
                <a:srgbClr val="FFFF00"/>
              </a:gs>
              <a:gs pos="52000">
                <a:srgbClr val="FFC000"/>
              </a:gs>
              <a:gs pos="39000">
                <a:srgbClr val="FFFFFF"/>
              </a:gs>
              <a:gs pos="91000">
                <a:srgbClr val="00CC99">
                  <a:tint val="23500"/>
                  <a:satMod val="160000"/>
                </a:srgbClr>
              </a:gs>
            </a:gsLst>
            <a:lin ang="5400000" scaled="0"/>
          </a:gra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n-cs"/>
        </a:defRPr>
      </a:lvl1pPr>
      <a:lvl2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2pPr>
      <a:lvl3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3pPr>
      <a:lvl4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4pPr>
      <a:lvl5pPr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5pPr>
      <a:lvl6pPr marL="321457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6pPr>
      <a:lvl7pPr marL="642915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7pPr>
      <a:lvl8pPr marL="964372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8pPr>
      <a:lvl9pPr marL="1285829" algn="ctr" defTabSz="914145" rtl="0" fontAlgn="base">
        <a:lnSpc>
          <a:spcPct val="90000"/>
        </a:lnSpc>
        <a:spcBef>
          <a:spcPct val="0"/>
        </a:spcBef>
        <a:spcAft>
          <a:spcPct val="0"/>
        </a:spcAft>
        <a:defRPr sz="3937" b="1">
          <a:solidFill>
            <a:schemeClr val="tx1"/>
          </a:solidFill>
          <a:latin typeface="Franklin Gothic Medium" panose="020B0603020102020204" pitchFamily="34" charset="0"/>
          <a:ea typeface="標楷體" panose="03000509000000000000" pitchFamily="65" charset="-120"/>
        </a:defRPr>
      </a:lvl9pPr>
    </p:titleStyle>
    <p:bodyStyle>
      <a:lvl1pPr algn="ctr" defTabSz="914145" rtl="0" fontAlgn="base">
        <a:spcBef>
          <a:spcPct val="20000"/>
        </a:spcBef>
        <a:spcAft>
          <a:spcPct val="0"/>
        </a:spcAft>
        <a:defRPr lang="zh-TW" altLang="en-US" sz="5344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1pPr>
      <a:lvl2pPr marL="742254" indent="-284624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2pPr>
      <a:lvl3pPr marL="114184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3pPr>
      <a:lvl4pPr marL="159947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4pPr>
      <a:lvl5pPr marL="2057104" indent="-227699" algn="l" defTabSz="91414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zh-TW" altLang="en-US" sz="4781" b="1" kern="1200" dirty="0">
          <a:solidFill>
            <a:srgbClr val="FFFF00"/>
          </a:solidFill>
          <a:effectLst>
            <a:glow rad="139700">
              <a:srgbClr val="AAADE2">
                <a:satMod val="175000"/>
                <a:alpha val="40000"/>
              </a:srgbClr>
            </a:glow>
          </a:effectLst>
          <a:latin typeface="Franklin Gothic Medium" pitchFamily="34" charset="0"/>
          <a:ea typeface="標楷體" pitchFamily="65" charset="-120"/>
          <a:cs typeface="+mj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712FE-4DB7-4D7B-BA2B-04BECC75A027}" type="slidenum">
              <a:rPr kumimoji="1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5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08" r:id="rId1"/>
    <p:sldLayoutId id="2147501209" r:id="rId2"/>
    <p:sldLayoutId id="2147501210" r:id="rId3"/>
    <p:sldLayoutId id="2147501211" r:id="rId4"/>
    <p:sldLayoutId id="2147501212" r:id="rId5"/>
    <p:sldLayoutId id="2147501213" r:id="rId6"/>
    <p:sldLayoutId id="2147501214" r:id="rId7"/>
    <p:sldLayoutId id="2147501215" r:id="rId8"/>
    <p:sldLayoutId id="2147501216" r:id="rId9"/>
    <p:sldLayoutId id="2147501217" r:id="rId10"/>
    <p:sldLayoutId id="21475012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7248884-AEF6-49B5-94D3-4D8DCC20D3A3}" type="slidenum">
              <a:rPr lang="en-US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520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1220" r:id="rId1"/>
    <p:sldLayoutId id="2147501221" r:id="rId2"/>
    <p:sldLayoutId id="2147501222" r:id="rId3"/>
    <p:sldLayoutId id="2147501223" r:id="rId4"/>
    <p:sldLayoutId id="2147501224" r:id="rId5"/>
    <p:sldLayoutId id="2147501225" r:id="rId6"/>
    <p:sldLayoutId id="2147501226" r:id="rId7"/>
    <p:sldLayoutId id="2147501227" r:id="rId8"/>
    <p:sldLayoutId id="2147501228" r:id="rId9"/>
    <p:sldLayoutId id="2147501229" r:id="rId10"/>
    <p:sldLayoutId id="21475012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449074" y="907001"/>
            <a:ext cx="9144000" cy="209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     波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特蘭靈糧堂的異象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Church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Vision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「建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造一個榮耀的教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會」 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  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“To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Build A Glorious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Church”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0594" y="3195958"/>
            <a:ext cx="10135401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波特蘭靈糧堂的事工重點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Charis SIL" panose="02000500060000020004" pitchFamily="2" charset="0"/>
              </a:rPr>
              <a:t>Ministries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敬拜讚美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Worship &amp; Praise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聖靈更新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Renewal by the Holy Spirit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小組教會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Cell 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Groups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Church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福音宣教、全地轉化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Mission outreach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33790" y="-1977774"/>
            <a:ext cx="15891831" cy="88357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06256" y="5462052"/>
            <a:ext cx="5656154" cy="14088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71870" y="3583052"/>
            <a:ext cx="12870712" cy="26445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26186" y="2911264"/>
            <a:ext cx="792657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dirty="0" smtClean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3600" b="1" dirty="0" smtClean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lang="zh-TW" altLang="en-US" sz="5400" b="1" dirty="0" smtClean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兒</a:t>
            </a:r>
            <a:r>
              <a:rPr lang="zh-TW" altLang="en-US" sz="54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童母親節獻詩</a:t>
            </a:r>
            <a:endParaRPr lang="en-US" altLang="zh-TW" sz="48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2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2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2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600" b="1" dirty="0" smtClean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</a:t>
            </a:r>
            <a:r>
              <a:rPr lang="zh-TW" altLang="en-US" sz="72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如果你想知道</a:t>
            </a:r>
            <a:endParaRPr lang="en-US" altLang="zh-TW" sz="66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4800" b="1" dirty="0">
                <a:solidFill>
                  <a:srgbClr val="7030A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 </a:t>
            </a:r>
            <a:r>
              <a:rPr lang="en-US" altLang="zh-TW" sz="4800" b="1" dirty="0" smtClean="0">
                <a:solidFill>
                  <a:srgbClr val="7030A0"/>
                </a:solidFill>
                <a:latin typeface="Century" panose="02040604050505020304" pitchFamily="18" charset="0"/>
                <a:ea typeface="DFKai-SB" pitchFamily="65" charset="-120"/>
                <a:cs typeface="Arial" charset="0"/>
              </a:rPr>
              <a:t>    </a:t>
            </a:r>
            <a:r>
              <a:rPr lang="en-US" altLang="zh-TW" sz="4400" b="1" dirty="0">
                <a:solidFill>
                  <a:srgbClr val="7030A0"/>
                </a:solidFill>
                <a:latin typeface="Kristen ITC" panose="03050502040202030202" pitchFamily="66" charset="0"/>
                <a:ea typeface="DFKai-SB" pitchFamily="65" charset="-120"/>
                <a:cs typeface="Arial" charset="0"/>
              </a:rPr>
              <a:t>If you want to know</a:t>
            </a:r>
            <a:r>
              <a:rPr lang="zh-TW" altLang="en-US" sz="66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」</a:t>
            </a:r>
            <a:endParaRPr lang="en-US" altLang="zh-TW" sz="14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47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449074" y="907001"/>
            <a:ext cx="9144000" cy="209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     波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特蘭靈糧堂的異象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Church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Vision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「建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造一個榮耀的教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會」 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  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“To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Build A Glorious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Church”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0594" y="3195958"/>
            <a:ext cx="10135401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波特蘭靈糧堂的事工重點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Charis SIL" panose="02000500060000020004" pitchFamily="2" charset="0"/>
              </a:rPr>
              <a:t>Ministries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敬拜讚美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Worship &amp; Praise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聖靈更新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Renewal by the Holy Spirit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小組教會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Cell 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Groups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Church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福音宣教、全地轉化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Mission outreach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33790" y="-1977774"/>
            <a:ext cx="15891831" cy="88357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06256" y="5462052"/>
            <a:ext cx="5656154" cy="14088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71870" y="3583052"/>
            <a:ext cx="12870712" cy="26445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26186" y="3058439"/>
            <a:ext cx="79265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54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弟兄母親節獻詩</a:t>
            </a:r>
            <a:endParaRPr lang="en-US" altLang="zh-TW" sz="54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4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1400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7200" b="1" dirty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「愛的真諦」</a:t>
            </a:r>
            <a:endParaRPr lang="en-US" altLang="zh-TW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18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449074" y="907001"/>
            <a:ext cx="9144000" cy="209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      波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特蘭靈糧堂的異象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Church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Vision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 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「建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造一個榮耀的教</a:t>
            </a: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會」 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	   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“To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Build A Glorious </a:t>
            </a:r>
            <a:r>
              <a:rPr kumimoji="0" lang="en-US" altLang="zh-TW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charset="0"/>
              </a:rPr>
              <a:t>Church”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0594" y="3195958"/>
            <a:ext cx="10135401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波特蘭靈糧堂的事工重點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Medium" panose="020B0500000000000000" pitchFamily="34" charset="-128"/>
                <a:ea typeface="Yu Gothic Medium" panose="020B0500000000000000" pitchFamily="34" charset="-128"/>
                <a:cs typeface="Charis SIL" panose="02000500060000020004" pitchFamily="2" charset="0"/>
              </a:rPr>
              <a:t>Ministries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Medium" panose="020B0500000000000000" pitchFamily="34" charset="-128"/>
              <a:ea typeface="Yu Gothic Medium" panose="020B0500000000000000" pitchFamily="34" charset="-128"/>
              <a:cs typeface="Charis SIL" panose="02000500060000020004" pitchFamily="2" charset="0"/>
            </a:endParaRPr>
          </a:p>
          <a:p>
            <a:pPr marL="0" marR="0" lvl="0" indent="0" algn="ctr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敬拜讚美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Worship &amp; Praise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聖靈更新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Renewal by the Holy Spirit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小組教會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Cell 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Groups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Church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  <a:p>
            <a:pPr marL="2168425" marR="0" lvl="4" indent="-342900" algn="l" defTabSz="4563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福音宣教、全地轉化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zh-TW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" panose="02040604050505020304" pitchFamily="18" charset="0"/>
                <a:ea typeface="Antinoou" panose="02000503020000020003" pitchFamily="2" charset="-128"/>
                <a:cs typeface="Arial" charset="0"/>
              </a:rPr>
              <a:t>Mission outreach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" panose="02040604050505020304" pitchFamily="18" charset="0"/>
              <a:ea typeface="DFKai-SB" pitchFamily="65" charset="-12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33790" y="-1977774"/>
            <a:ext cx="15891831" cy="88357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06256" y="5462052"/>
            <a:ext cx="5656154" cy="14088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71870" y="3583052"/>
            <a:ext cx="12870712" cy="26445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26186" y="3058439"/>
            <a:ext cx="79265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600" b="1" dirty="0" smtClean="0">
                <a:solidFill>
                  <a:srgbClr val="7030A0"/>
                </a:solidFill>
                <a:latin typeface="DFKai-SB" pitchFamily="65" charset="-120"/>
                <a:ea typeface="DFKai-SB" pitchFamily="65" charset="-120"/>
                <a:cs typeface="Arial" charset="0"/>
              </a:rPr>
              <a:t>分送康乃馨</a:t>
            </a:r>
            <a:endParaRPr lang="en-US" altLang="zh-TW" sz="6600" b="1" dirty="0" smtClean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dirty="0" smtClean="0">
              <a:solidFill>
                <a:srgbClr val="7030A0"/>
              </a:solidFill>
              <a:latin typeface="Comic Sans MS" panose="030F0702030302020204" pitchFamily="66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dirty="0">
              <a:solidFill>
                <a:srgbClr val="7030A0"/>
              </a:solidFill>
              <a:latin typeface="Comic Sans MS" panose="030F0702030302020204" pitchFamily="66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800" dirty="0" smtClean="0">
              <a:solidFill>
                <a:srgbClr val="7030A0"/>
              </a:solidFill>
              <a:latin typeface="Comic Sans MS" panose="030F0702030302020204" pitchFamily="66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5400" dirty="0" smtClean="0">
                <a:solidFill>
                  <a:srgbClr val="7030A0"/>
                </a:solidFill>
                <a:latin typeface="Comic Sans MS" panose="030F0702030302020204" pitchFamily="66" charset="0"/>
                <a:ea typeface="DFKai-SB" pitchFamily="65" charset="-120"/>
                <a:cs typeface="Arial" charset="0"/>
              </a:rPr>
              <a:t>Giving away Carnations</a:t>
            </a:r>
            <a:endParaRPr lang="en-US" altLang="zh-TW" sz="5400" dirty="0">
              <a:solidFill>
                <a:srgbClr val="7030A0"/>
              </a:solidFill>
              <a:latin typeface="Comic Sans MS" panose="030F0702030302020204" pitchFamily="66" charset="0"/>
              <a:ea typeface="DFKai-SB" pitchFamily="65" charset="-120"/>
              <a:cs typeface="Arial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b="1" dirty="0">
              <a:solidFill>
                <a:srgbClr val="7030A0"/>
              </a:solidFill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58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06256" y="5462052"/>
            <a:ext cx="5656154" cy="14088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37" y="2527"/>
            <a:ext cx="12724776" cy="68554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0706" y="377456"/>
            <a:ext cx="644864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紅色康乃馨 ─ 象徵熱情、魅力的意涵；祝福母親健康長壽。</a:t>
            </a:r>
          </a:p>
          <a:p>
            <a:endParaRPr lang="zh-TW" altLang="en-US" sz="2800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zh-TW" altLang="en-US" sz="3600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粉</a:t>
            </a:r>
            <a:r>
              <a:rPr lang="zh-TW" altLang="en-US" sz="3600" dirty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紅色康乃馨 ─ 象徵不朽的母愛、祝福母親永遠年輕美麗。</a:t>
            </a:r>
          </a:p>
          <a:p>
            <a:endParaRPr lang="zh-TW" altLang="en-US" sz="2800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zh-TW" altLang="en-US" sz="3600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紫</a:t>
            </a:r>
            <a:r>
              <a:rPr lang="zh-TW" altLang="en-US" sz="3600" dirty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色康乃馨 ─ 象徵母親的温馨、慈祥、高貴、優雅、最真的愛。</a:t>
            </a:r>
          </a:p>
          <a:p>
            <a:endParaRPr lang="zh-TW" altLang="en-US" sz="2800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r>
              <a:rPr lang="zh-TW" altLang="en-US" sz="3600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白</a:t>
            </a:r>
            <a:r>
              <a:rPr lang="zh-TW" altLang="en-US" sz="3600" dirty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色康乃馨 ─ 象徵母愛的純潔無私或是懷念過世的母親。</a:t>
            </a:r>
            <a:endParaRPr lang="en-US" sz="3600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791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24000" y="2372937"/>
            <a:ext cx="9144000" cy="22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主日信息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Sunday Sermon</a:t>
            </a:r>
            <a:endParaRPr kumimoji="0" lang="en-US" altLang="zh-TW" sz="7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8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8" y="9525"/>
            <a:ext cx="12313163" cy="6858001"/>
          </a:xfrm>
          <a:prstGeom prst="rect">
            <a:avLst/>
          </a:prstGeom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1524000" y="9525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2" tIns="45707" rIns="91412" bIns="45707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marL="0" marR="0" lvl="0" indent="0" algn="ctr" defTabSz="9141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DFKai-SB" pitchFamily="65" charset="-120"/>
              <a:cs typeface="Arial" pitchFamily="34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5400" b="1" dirty="0" smtClean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72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 </a:t>
            </a:r>
            <a:r>
              <a:rPr kumimoji="1" lang="zh-TW" altLang="en-US" sz="6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管理情緒</a:t>
            </a:r>
            <a:r>
              <a:rPr kumimoji="1" lang="en-US" altLang="zh-TW" sz="6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-</a:t>
            </a:r>
            <a:r>
              <a:rPr kumimoji="1" lang="zh-TW" altLang="en-US" sz="6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邁向真自由</a:t>
            </a:r>
            <a:br>
              <a:rPr kumimoji="1" lang="zh-TW" altLang="en-US" sz="6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</a:br>
            <a:r>
              <a:rPr kumimoji="1" lang="zh-TW" altLang="en-US" sz="6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/>
            </a:r>
            <a:br>
              <a:rPr kumimoji="1" lang="zh-TW" altLang="en-US" sz="66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</a:br>
            <a:endParaRPr kumimoji="1" lang="en-US" altLang="zh-TW" sz="1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10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4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波</a:t>
            </a:r>
            <a:r>
              <a:rPr kumimoji="1" lang="zh-TW" altLang="en-US" sz="4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特蘭靈糧</a:t>
            </a:r>
            <a:r>
              <a:rPr kumimoji="1" lang="zh-TW" altLang="en-US" sz="4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堂 </a:t>
            </a:r>
            <a:endParaRPr kumimoji="1" lang="en-US" altLang="zh-TW" sz="1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8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300" b="1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zh-TW" altLang="en-US" sz="4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黃</a:t>
            </a:r>
            <a:r>
              <a:rPr kumimoji="1" lang="zh-TW" altLang="en-US" sz="40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薛媖師</a:t>
            </a:r>
            <a:r>
              <a:rPr kumimoji="1" lang="zh-TW" altLang="en-US" sz="40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母</a:t>
            </a:r>
            <a:endParaRPr kumimoji="1" lang="en-US" altLang="zh-TW" sz="40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endParaRPr kumimoji="1" lang="en-US" altLang="zh-TW" sz="500" b="1" dirty="0" smtClean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  <a:cs typeface="Charis SIL" panose="02000500060000020004" pitchFamily="2" charset="0"/>
            </a:endParaRPr>
          </a:p>
          <a:p>
            <a:pPr lvl="0" algn="ctr" defTabSz="456919" eaLnBrk="1" hangingPunct="1">
              <a:spcBef>
                <a:spcPts val="0"/>
              </a:spcBef>
              <a:buNone/>
              <a:defRPr/>
            </a:pPr>
            <a:r>
              <a:rPr kumimoji="1" lang="en-US" altLang="zh-TW" sz="2800" b="1" dirty="0" smtClean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May 9, </a:t>
            </a:r>
            <a:r>
              <a:rPr kumimoji="1" lang="en-US" altLang="zh-TW" sz="2800" b="1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haris SIL" panose="02000500060000020004" pitchFamily="2" charset="0"/>
              </a:rPr>
              <a:t>2021</a:t>
            </a:r>
            <a:endParaRPr kumimoji="0" lang="en-US" altLang="zh-TW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golian Baiti" panose="03000500000000000000" pitchFamily="66" charset="0"/>
              <a:ea typeface="新細明體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神是有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情緒表達的 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eaLnBrk="1" hangingPunct="1">
              <a:lnSpc>
                <a:spcPts val="3700"/>
              </a:lnSpc>
            </a:pP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神對人的叛逆離棄真道、拜偶像會</a:t>
            </a:r>
            <a:r>
              <a:rPr lang="zh-TW" altLang="en-US" b="1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哀傷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創6：5-6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lnSpc>
                <a:spcPts val="3700"/>
              </a:lnSpc>
            </a:pP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人犯罪、不順服神會使他</a:t>
            </a:r>
            <a:r>
              <a:rPr lang="zh-TW" altLang="en-US" b="1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擔憂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(士10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16；弗4:30)</a:t>
            </a:r>
            <a:endParaRPr lang="en-US" altLang="zh-TW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700"/>
              </a:lnSpc>
            </a:pP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神對不正直、不公義、人犯罪離棄他的道會有</a:t>
            </a:r>
            <a:r>
              <a:rPr lang="zh-TW" altLang="en-US" b="1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憤怒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的反應 (王下22：13)</a:t>
            </a:r>
          </a:p>
          <a:p>
            <a:pPr eaLnBrk="1" hangingPunct="1">
              <a:lnSpc>
                <a:spcPts val="3700"/>
              </a:lnSpc>
              <a:buNone/>
            </a:pPr>
            <a:r>
              <a:rPr lang="zh-TW" altLang="en-US" b="1" u="sng" smtClean="0">
                <a:latin typeface="標楷體" panose="03000509000000000000" pitchFamily="65" charset="-120"/>
                <a:ea typeface="標楷體" panose="03000509000000000000" pitchFamily="65" charset="-120"/>
              </a:rPr>
              <a:t>創6：5-6</a:t>
            </a:r>
            <a:r>
              <a:rPr lang="en-US" altLang="en-US" b="1" smtClean="0">
                <a:latin typeface="Verdana" panose="020B0604030504040204" pitchFamily="34" charset="0"/>
                <a:ea typeface="標楷體" panose="03000509000000000000" pitchFamily="65" charset="-120"/>
              </a:rPr>
              <a:t>  耶和華見人在地上罪惡很大終日所思想	的盡都是惡．耶和華就後悔造人在地上心中	憂傷</a:t>
            </a:r>
          </a:p>
          <a:p>
            <a:pPr>
              <a:lnSpc>
                <a:spcPts val="3700"/>
              </a:lnSpc>
              <a:spcBef>
                <a:spcPct val="0"/>
              </a:spcBef>
              <a:buNone/>
            </a:pPr>
            <a:r>
              <a:rPr lang="zh-TW" altLang="en-US" b="1" u="sng" smtClean="0">
                <a:latin typeface="標楷體" panose="03000509000000000000" pitchFamily="65" charset="-120"/>
                <a:ea typeface="標楷體" panose="03000509000000000000" pitchFamily="65" charset="-120"/>
              </a:rPr>
              <a:t>士10:16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smtClean="0">
                <a:latin typeface="Verdana" panose="020B0604030504040204" pitchFamily="34" charset="0"/>
                <a:ea typeface="標楷體" panose="03000509000000000000" pitchFamily="65" charset="-120"/>
              </a:rPr>
              <a:t>耶和華因以色列人受的苦難、就心中擔憂</a:t>
            </a:r>
          </a:p>
          <a:p>
            <a:pPr eaLnBrk="1" hangingPunct="1">
              <a:lnSpc>
                <a:spcPts val="3700"/>
              </a:lnSpc>
              <a:buNone/>
            </a:pPr>
            <a:r>
              <a:rPr lang="zh-TW" altLang="en-US" b="1" u="sng" smtClean="0">
                <a:latin typeface="標楷體" panose="03000509000000000000" pitchFamily="65" charset="-120"/>
                <a:ea typeface="標楷體" panose="03000509000000000000" pitchFamily="65" charset="-120"/>
              </a:rPr>
              <a:t>弗4:30</a:t>
            </a:r>
            <a:r>
              <a:rPr lang="en-US" altLang="en-US" b="1" smtClean="0">
                <a:latin typeface="Verdana" panose="020B0604030504040204" pitchFamily="34" charset="0"/>
                <a:ea typeface="標楷體" panose="03000509000000000000" pitchFamily="65" charset="-120"/>
              </a:rPr>
              <a:t> 不要叫　神的聖靈擔憂</a:t>
            </a:r>
            <a:r>
              <a:rPr lang="en-US" altLang="en-US" b="1" smtClean="0">
                <a:ea typeface="標楷體" panose="03000509000000000000" pitchFamily="65" charset="-120"/>
              </a:rPr>
              <a:t>…</a:t>
            </a:r>
            <a:r>
              <a:rPr lang="zh-TW" altLang="en-US" b="1" smtClean="0">
                <a:latin typeface="Verdana" panose="020B0604030504040204" pitchFamily="34" charset="0"/>
                <a:ea typeface="標楷體" panose="03000509000000000000" pitchFamily="65" charset="-120"/>
              </a:rPr>
              <a:t>。</a:t>
            </a:r>
            <a:endParaRPr lang="en-US" altLang="zh-TW" b="1" smtClean="0">
              <a:latin typeface="Verdana" panose="020B0604030504040204" pitchFamily="34" charset="0"/>
              <a:ea typeface="標楷體" panose="03000509000000000000" pitchFamily="65" charset="-120"/>
            </a:endParaRPr>
          </a:p>
          <a:p>
            <a:pPr eaLnBrk="1" hangingPunct="1">
              <a:lnSpc>
                <a:spcPts val="3700"/>
              </a:lnSpc>
              <a:buNone/>
            </a:pPr>
            <a:r>
              <a:rPr lang="zh-TW" altLang="en-US" b="1" u="sng" smtClean="0">
                <a:latin typeface="標楷體" panose="03000509000000000000" pitchFamily="65" charset="-120"/>
                <a:ea typeface="標楷體" panose="03000509000000000000" pitchFamily="65" charset="-120"/>
              </a:rPr>
              <a:t>王下22：13</a:t>
            </a:r>
            <a:r>
              <a:rPr lang="en-US" altLang="en-US" b="1" smtClean="0">
                <a:latin typeface="Verdana" panose="020B0604030504040204" pitchFamily="34" charset="0"/>
                <a:ea typeface="標楷體" panose="03000509000000000000" pitchFamily="65" charset="-120"/>
              </a:rPr>
              <a:t> 因為我們列祖沒有聽從這書上的言語、沒有遵著書上所吩咐我們的去行、耶和華就向我們大發烈怒</a:t>
            </a:r>
          </a:p>
          <a:p>
            <a:pPr eaLnBrk="1" hangingPunct="1">
              <a:lnSpc>
                <a:spcPts val="3700"/>
              </a:lnSpc>
              <a:buNone/>
            </a:pPr>
            <a:endParaRPr lang="en-US" altLang="en-US" b="1" smtClean="0">
              <a:latin typeface="Verdana" panose="020B0604030504040204" pitchFamily="34" charset="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6233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情緒是神創造的一部份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09600"/>
            <a:ext cx="9144000" cy="6248400"/>
          </a:xfrm>
        </p:spPr>
        <p:txBody>
          <a:bodyPr/>
          <a:lstStyle/>
          <a:p>
            <a:pPr eaLnBrk="1" hangingPunct="1">
              <a:lnSpc>
                <a:spcPts val="3300"/>
              </a:lnSpc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人受造有靈、魂、體 (帖前5：23)</a:t>
            </a:r>
          </a:p>
          <a:p>
            <a:pPr lvl="1" eaLnBrk="1" hangingPunct="1">
              <a:lnSpc>
                <a:spcPts val="3300"/>
              </a:lnSpc>
            </a:pP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靈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→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與神交通，良心，直覺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);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魂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→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思想，情感，意志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);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體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→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血，肉，骨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CN" altLang="en-US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300"/>
              </a:lnSpc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情緒是神的創造，它是人的魂的一部份 </a:t>
            </a:r>
          </a:p>
          <a:p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正面情緒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輕鬆愉快的感覺，就是心裡產生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好、對、肯定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的感覺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 例如愉快，憐恤、愛</a:t>
            </a:r>
            <a:endParaRPr lang="en-US" altLang="en-US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負面情緒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下沈而感到不快的感覺，就是心裡產生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拒絕、不對、否定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的感覺，例如悲傷、恐懼、憤怒，尷尬、驕傲、忌妒、狂妄</a:t>
            </a: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情緒的目的是保護、幫助我們調適自己因應環境的變化例如恐懼提示外在的危險，生氣是對不正直、不公義的合理反應，但人因為罪和自我中心使我們錯用了神設計「情緒」的原意→被情緒操控或用情緒操控人 </a:t>
            </a:r>
          </a:p>
          <a:p>
            <a:pPr eaLnBrk="1" hangingPunct="1">
              <a:lnSpc>
                <a:spcPts val="3300"/>
              </a:lnSpc>
              <a:buNone/>
            </a:pPr>
            <a:endParaRPr lang="zh-TW" altLang="en-US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0977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情緒的特質  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09600"/>
            <a:ext cx="9144000" cy="6248400"/>
          </a:xfrm>
        </p:spPr>
        <p:txBody>
          <a:bodyPr/>
          <a:lstStyle/>
          <a:p>
            <a:pPr eaLnBrk="1" hangingPunct="1">
              <a:lnSpc>
                <a:spcPts val="3400"/>
              </a:lnSpc>
              <a:defRPr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情緒超越意識，是我們內在的信念對事件所產生的反應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同一事件會產生怎樣的情緒反應取決於有著怎樣的信念、心態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r>
              <a:rPr lang="zh-TW" altLang="en-US" sz="2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令你生氣、難過的不是別人的批評，而是你心裡面對批評的信念</a:t>
            </a:r>
            <a:r>
              <a:rPr lang="en-US" altLang="zh-TW" sz="2800" dirty="0"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indent="0" eaLnBrk="1" hangingPunct="1">
              <a:lnSpc>
                <a:spcPts val="3400"/>
              </a:lnSpc>
              <a:buNone/>
              <a:defRPr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事件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1: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今天又被老闆罵了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3400"/>
              </a:lnSpc>
              <a:buNone/>
              <a:defRPr/>
            </a:pP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A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信念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他一定覺得我能力不行，恐怕下次要被裁的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就是我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自卑而沒有自信的信念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→我很</a:t>
            </a:r>
            <a:r>
              <a:rPr lang="zh-TW" altLang="en-US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難過</a:t>
            </a:r>
            <a:r>
              <a:rPr lang="en-US" altLang="zh-TW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也很</a:t>
            </a:r>
            <a:r>
              <a:rPr lang="zh-TW" altLang="en-US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擔心</a:t>
            </a:r>
            <a:endParaRPr lang="en-US" altLang="zh-TW" b="1" dirty="0" smtClean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3400"/>
              </a:lnSpc>
              <a:buNone/>
              <a:defRPr/>
            </a:pP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B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信念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還好他提醒我需要改進的地方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健康的自我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→</a:t>
            </a:r>
            <a:r>
              <a:rPr lang="zh-TW" altLang="en-US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感激</a:t>
            </a:r>
            <a:endParaRPr lang="en-US" altLang="zh-TW" dirty="0" smtClean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3400"/>
              </a:lnSpc>
              <a:buNone/>
              <a:defRPr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事件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2: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我老公每天都要工作到好晚才能下班回家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3400"/>
              </a:lnSpc>
              <a:buNone/>
              <a:defRPr/>
            </a:pP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A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信念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他只關心工作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不關心我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→我很</a:t>
            </a:r>
            <a:r>
              <a:rPr lang="zh-TW" altLang="en-US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生氣</a:t>
            </a:r>
            <a:endParaRPr lang="en-US" altLang="zh-TW" b="1" dirty="0" smtClean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3400"/>
              </a:lnSpc>
              <a:buNone/>
              <a:defRPr/>
            </a:pP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B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信念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他好辛苦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→我很</a:t>
            </a:r>
            <a:r>
              <a:rPr lang="zh-TW" altLang="en-US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心疼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，一定要多為他禱告</a:t>
            </a:r>
            <a:endPara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706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情緒的特質 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 eaLnBrk="1" hangingPunct="1">
              <a:lnSpc>
                <a:spcPts val="4200"/>
              </a:lnSpc>
              <a:defRPr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情緒是有記憶的；生命中發生的經歷都會儲存在大腦神經情緒的記錄區裡</a:t>
            </a:r>
          </a:p>
          <a:p>
            <a:pPr eaLnBrk="1" hangingPunct="1">
              <a:lnSpc>
                <a:spcPts val="4200"/>
              </a:lnSpc>
              <a:spcBef>
                <a:spcPct val="10000"/>
              </a:spcBef>
              <a:defRPr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情緒不會消失，是生活裏的一股內在動力，沒有處理的負面情緒會不斷累積，形成巨大的壓力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4200"/>
              </a:lnSpc>
              <a:spcBef>
                <a:spcPct val="10000"/>
              </a:spcBef>
              <a:defRPr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負面的情緒容易被魔鬼利用，攔阻我們與神同行  所以要用智慧管理它，不受它支配(弗4：26-27)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4200"/>
              </a:lnSpc>
              <a:spcBef>
                <a:spcPct val="10000"/>
              </a:spcBef>
              <a:buNone/>
              <a:defRPr/>
            </a:pP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4200"/>
              </a:lnSpc>
              <a:spcBef>
                <a:spcPct val="10000"/>
              </a:spcBef>
              <a:buNone/>
              <a:defRPr/>
            </a:pPr>
            <a:r>
              <a:rPr lang="zh-TW" altLang="en-US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弗4：26-27</a:t>
            </a:r>
            <a:r>
              <a:rPr lang="en-US" altLang="en-US" b="1" dirty="0">
                <a:latin typeface="Verdana" panose="020B0604030504040204" pitchFamily="34" charset="0"/>
                <a:ea typeface="標楷體" panose="03000509000000000000" pitchFamily="65" charset="-120"/>
              </a:rPr>
              <a:t> 生氣卻不要犯罪．不可含怒到日落</a:t>
            </a:r>
            <a:r>
              <a:rPr lang="en-US" altLang="zh-TW" b="1" dirty="0" smtClean="0">
                <a:latin typeface="Verdana" panose="020B0604030504040204" pitchFamily="34" charset="0"/>
                <a:ea typeface="標楷體" panose="03000509000000000000" pitchFamily="65" charset="-120"/>
              </a:rPr>
              <a:t>。	</a:t>
            </a:r>
            <a:r>
              <a:rPr lang="en-US" altLang="en-US" b="1" dirty="0" smtClean="0">
                <a:latin typeface="Verdana" panose="020B0604030504040204" pitchFamily="34" charset="0"/>
                <a:ea typeface="標楷體" panose="03000509000000000000" pitchFamily="65" charset="-120"/>
              </a:rPr>
              <a:t>也不可給魔鬼留地步</a:t>
            </a:r>
            <a:r>
              <a:rPr lang="en-US" altLang="en-US" b="1" dirty="0">
                <a:latin typeface="Verdana" panose="020B0604030504040204" pitchFamily="34" charset="0"/>
                <a:ea typeface="標楷體" panose="03000509000000000000" pitchFamily="65" charset="-120"/>
              </a:rPr>
              <a:t>。</a:t>
            </a:r>
          </a:p>
          <a:p>
            <a:pPr marL="0" indent="0" eaLnBrk="1" hangingPunct="1">
              <a:lnSpc>
                <a:spcPts val="4200"/>
              </a:lnSpc>
              <a:spcBef>
                <a:spcPct val="10000"/>
              </a:spcBef>
              <a:buNone/>
              <a:defRPr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028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情緒的影響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609600" indent="-609600" eaLnBrk="1" hangingPunct="1"/>
            <a:r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內分泌、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免疫力</a:t>
            </a:r>
            <a:endParaRPr lang="en-US" altLang="zh-TW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009650" lvl="1" indent="-609600" eaLnBrk="1" hangingPunct="1"/>
            <a:r>
              <a:rPr lang="en-US" altLang="zh-TW" sz="32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>
                <a:latin typeface="標楷體" panose="03000509000000000000" pitchFamily="65" charset="-120"/>
                <a:ea typeface="標楷體" panose="03000509000000000000" pitchFamily="65" charset="-120"/>
              </a:rPr>
              <a:t>不同的情緒會分泌不同的內分泌及神經傳導物質，傳遍全身而影響身體的生理運作</a:t>
            </a:r>
            <a:r>
              <a:rPr lang="en-US" altLang="zh-TW" sz="320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>
                <a:latin typeface="標楷體" panose="03000509000000000000" pitchFamily="65" charset="-120"/>
                <a:ea typeface="標楷體" panose="03000509000000000000" pitchFamily="65" charset="-120"/>
              </a:rPr>
              <a:t>正面情緒→分泌</a:t>
            </a:r>
            <a:r>
              <a:rPr lang="en-US" altLang="zh-TW" sz="3200"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TW" altLang="en-US" sz="3200">
                <a:latin typeface="標楷體" panose="03000509000000000000" pitchFamily="65" charset="-120"/>
                <a:ea typeface="標楷體" panose="03000509000000000000" pitchFamily="65" charset="-120"/>
              </a:rPr>
              <a:t>腦內嗎啡</a:t>
            </a:r>
            <a:r>
              <a:rPr lang="en-US" altLang="zh-TW" sz="3200">
                <a:latin typeface="標楷體" panose="03000509000000000000" pitchFamily="65" charset="-120"/>
                <a:ea typeface="標楷體" panose="03000509000000000000" pitchFamily="65" charset="-120"/>
              </a:rPr>
              <a:t>』;</a:t>
            </a:r>
            <a:r>
              <a:rPr lang="zh-TW" altLang="en-US" sz="3200" b="1">
                <a:latin typeface="標楷體" panose="03000509000000000000" pitchFamily="65" charset="-120"/>
                <a:ea typeface="標楷體" panose="03000509000000000000" pitchFamily="65" charset="-120"/>
              </a:rPr>
              <a:t>免疫力增強</a:t>
            </a:r>
            <a:endParaRPr lang="en-US" altLang="zh-TW" sz="32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009650" lvl="1" indent="-609600" eaLnBrk="1" hangingPunct="1"/>
            <a:r>
              <a:rPr lang="zh-TW" altLang="en-US" sz="3200">
                <a:latin typeface="標楷體" panose="03000509000000000000" pitchFamily="65" charset="-120"/>
                <a:ea typeface="標楷體" panose="03000509000000000000" pitchFamily="65" charset="-120"/>
              </a:rPr>
              <a:t>負面情緒→分泌</a:t>
            </a:r>
            <a:r>
              <a:rPr lang="en-US" altLang="zh-TW" sz="3200"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TW" altLang="en-US" sz="3200">
                <a:latin typeface="標楷體" panose="03000509000000000000" pitchFamily="65" charset="-120"/>
                <a:ea typeface="標楷體" panose="03000509000000000000" pitchFamily="65" charset="-120"/>
              </a:rPr>
              <a:t>腎上腺素或正腎上腺素</a:t>
            </a:r>
            <a:r>
              <a:rPr lang="en-US" altLang="zh-TW" sz="3200">
                <a:latin typeface="標楷體" panose="03000509000000000000" pitchFamily="65" charset="-120"/>
                <a:ea typeface="標楷體" panose="03000509000000000000" pitchFamily="65" charset="-120"/>
              </a:rPr>
              <a:t>』;</a:t>
            </a:r>
            <a:r>
              <a:rPr lang="zh-TW" altLang="en-US" sz="3200" b="1">
                <a:latin typeface="標楷體" panose="03000509000000000000" pitchFamily="65" charset="-120"/>
                <a:ea typeface="標楷體" panose="03000509000000000000" pitchFamily="65" charset="-120"/>
              </a:rPr>
              <a:t>免疫力減弱</a:t>
            </a:r>
            <a:endParaRPr lang="en-US" altLang="zh-TW" sz="32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eaLnBrk="1" hangingPunct="1"/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身體能量與工作效率     </a:t>
            </a:r>
            <a:endParaRPr lang="en-US" altLang="zh-TW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009650" lvl="1" indent="-609600" eaLnBrk="1" hangingPunct="1"/>
            <a:r>
              <a:rPr lang="zh-TW" altLang="en-US" sz="3200" b="1">
                <a:latin typeface="標楷體" panose="03000509000000000000" pitchFamily="65" charset="-120"/>
                <a:ea typeface="標楷體" panose="03000509000000000000" pitchFamily="65" charset="-120"/>
              </a:rPr>
              <a:t>正面情緒</a:t>
            </a:r>
            <a:r>
              <a:rPr lang="zh-TW" altLang="en-US" sz="3200">
                <a:latin typeface="標楷體" panose="03000509000000000000" pitchFamily="65" charset="-120"/>
                <a:ea typeface="標楷體" panose="03000509000000000000" pitchFamily="65" charset="-120"/>
              </a:rPr>
              <a:t>→</a:t>
            </a:r>
            <a:r>
              <a:rPr lang="zh-TW" altLang="en-US" sz="3200" b="1">
                <a:latin typeface="標楷體" panose="03000509000000000000" pitchFamily="65" charset="-120"/>
                <a:ea typeface="標楷體" panose="03000509000000000000" pitchFamily="65" charset="-120"/>
              </a:rPr>
              <a:t>身體的能量提升，工作效率高 </a:t>
            </a:r>
            <a:endParaRPr lang="en-US" altLang="zh-TW" sz="32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009650" lvl="1" indent="-609600" eaLnBrk="1" hangingPunct="1"/>
            <a:r>
              <a:rPr lang="zh-TW" altLang="en-US" sz="3200" b="1">
                <a:latin typeface="標楷體" panose="03000509000000000000" pitchFamily="65" charset="-120"/>
                <a:ea typeface="標楷體" panose="03000509000000000000" pitchFamily="65" charset="-120"/>
              </a:rPr>
              <a:t>情緒負面</a:t>
            </a:r>
            <a:r>
              <a:rPr lang="zh-TW" altLang="en-US" sz="3200">
                <a:latin typeface="標楷體" panose="03000509000000000000" pitchFamily="65" charset="-120"/>
                <a:ea typeface="標楷體" panose="03000509000000000000" pitchFamily="65" charset="-120"/>
              </a:rPr>
              <a:t>→</a:t>
            </a:r>
            <a:r>
              <a:rPr lang="zh-TW" altLang="en-US" sz="3200" b="1">
                <a:latin typeface="標楷體" panose="03000509000000000000" pitchFamily="65" charset="-120"/>
                <a:ea typeface="標楷體" panose="03000509000000000000" pitchFamily="65" charset="-120"/>
              </a:rPr>
              <a:t>身體的能量下降，工作效率低</a:t>
            </a:r>
            <a:endParaRPr lang="en-US" altLang="zh-TW" sz="32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eaLnBrk="1" hangingPunct="1"/>
            <a:r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人際關係</a:t>
            </a:r>
            <a:r>
              <a:rPr lang="en-US" altLang="zh-TW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人自然被開朗陽光型的人吸引</a:t>
            </a:r>
            <a:r>
              <a:rPr lang="en-US" altLang="zh-TW" smtClean="0"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人際關係的問題大多與情緒和如何處理情緒有關</a:t>
            </a:r>
            <a:endParaRPr lang="en-US" altLang="zh-TW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eaLnBrk="1" hangingPunct="1"/>
            <a:endParaRPr lang="en-US" altLang="zh-TW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8757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906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情緒影響親子關係與孩子發展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066800"/>
            <a:ext cx="9144000" cy="5791200"/>
          </a:xfrm>
        </p:spPr>
        <p:txBody>
          <a:bodyPr/>
          <a:lstStyle/>
          <a:p>
            <a:pPr>
              <a:lnSpc>
                <a:spcPts val="4600"/>
              </a:lnSpc>
            </a:pP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父母情緒影響孩子的性格</a:t>
            </a:r>
            <a:r>
              <a:rPr lang="en-US" altLang="zh-TW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父母情緒失控，影響孩子的</a:t>
            </a:r>
            <a:r>
              <a:rPr lang="en-US" altLang="zh-TW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不僅僅只是一時，父母給孩子帶來的傷害有的甚至</a:t>
            </a:r>
            <a:r>
              <a:rPr lang="en-US" altLang="zh-TW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一生都難以癒合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4600"/>
              </a:lnSpc>
            </a:pP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幼年孩子的情緒是圍繞著母親為中心</a:t>
            </a:r>
            <a:r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4600"/>
              </a:lnSpc>
            </a:pP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婚姻狀況影響母親的情緒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情緒失控的母親 背後大多有一段糟糕的婚姻 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父親的責任就是照顧母親的情緒</a:t>
            </a:r>
            <a:endParaRPr lang="en-US" altLang="zh-TW" b="1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33175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33525" y="0"/>
            <a:ext cx="912495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如何管理我們的情緒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762000"/>
            <a:ext cx="9144000" cy="6096000"/>
          </a:xfrm>
        </p:spPr>
        <p:txBody>
          <a:bodyPr/>
          <a:lstStyle/>
          <a:p>
            <a:pPr marL="514350" lvl="1" indent="-514350" eaLnBrk="1" hangingPunct="1">
              <a:buFont typeface="Times New Roman" panose="02020603050405020304" pitchFamily="18" charset="0"/>
              <a:buAutoNum type="arabicPeriod"/>
            </a:pP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警醒觀察自己的情緒，分辨它的根源 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例如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smtClean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太太將家裡的牆壁重新粉刷裝飾，期待先生會注意到並讚賞一番，但先生剛好在公司有個</a:t>
            </a:r>
            <a:r>
              <a:rPr lang="en-US" altLang="zh-TW" b="1" smtClean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bad day</a:t>
            </a:r>
            <a:r>
              <a:rPr lang="zh-TW" altLang="en-US" b="1" smtClean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，回家一進門就開始抱怨老闆、工作，完全沒注意到太太所做的，於是太太感到深深的受傷</a:t>
            </a:r>
            <a:r>
              <a:rPr lang="en-US" altLang="zh-TW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).</a:t>
            </a:r>
          </a:p>
          <a:p>
            <a:pPr marL="609600" indent="-609600" eaLnBrk="1" hangingPunct="1"/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外在事件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先生的「白目」的行為</a:t>
            </a: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eaLnBrk="1" hangingPunct="1"/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內在的信念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對先生的期待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太太被對先生的期待所傷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609600" indent="-609600" eaLnBrk="1" hangingPunct="1"/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將兩者區分開來，幫助我們解決問題 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我們無法掌控外在的因素，但我們可以改變信念，合宜的反應，掌控我們的情緒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609600" indent="-609600" eaLnBrk="1" hangingPunct="1"/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必要時要將自己脫離情緒環境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</a:rPr>
              <a:t>尤其對會爆發攻擊性情緒的場合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07121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33525" y="0"/>
            <a:ext cx="912495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如何管理我們的情緒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誠實面對自己的情緒 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約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8:31-32)</a:t>
            </a:r>
          </a:p>
          <a:p>
            <a:pPr eaLnBrk="1" hangingPunct="1">
              <a:lnSpc>
                <a:spcPts val="4000"/>
              </a:lnSpc>
              <a:defRPr/>
            </a:pPr>
            <a:r>
              <a:rPr lang="zh-TW" altLang="en-US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坦承</a:t>
            </a:r>
            <a:r>
              <a:rPr lang="en-US" altLang="zh-TW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安靜來到神面前，承認情緒的存在，不評斷它的對錯，不敵對或壓抑，也不放縱而造成傷害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因若論斷它你會試圖壓抑或隱藏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lnSpc>
                <a:spcPts val="4000"/>
              </a:lnSpc>
              <a:defRPr/>
            </a:pPr>
            <a:r>
              <a:rPr lang="zh-TW" altLang="en-US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饒恕</a:t>
            </a:r>
            <a:r>
              <a:rPr lang="en-US" altLang="zh-TW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帶到神面前，自己有錯則承認自己的過犯，悔改、接受饒恕，也饒恕他人的過犯(約一1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4000"/>
              </a:lnSpc>
              <a:defRPr/>
            </a:pPr>
            <a:r>
              <a:rPr lang="zh-TW" altLang="en-US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交託與領受醫治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向神傾心吐意，將痛苦的感受說出來，交給神，安靜你的心讓聖靈將神的愛來洗滌你的「一切說不出來的痛」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放詩歌或禱讀、宣告神的話，帶下神的同在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eaLnBrk="1" hangingPunct="1">
              <a:lnSpc>
                <a:spcPts val="4000"/>
              </a:lnSpc>
              <a:buNone/>
              <a:defRPr/>
            </a:pPr>
            <a:r>
              <a:rPr lang="zh-TW" altLang="en-US" sz="2800" b="1" dirty="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9624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33525" y="0"/>
            <a:ext cx="912495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如何管理我們的情緒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6019800"/>
          </a:xfrm>
        </p:spPr>
        <p:txBody>
          <a:bodyPr/>
          <a:lstStyle/>
          <a:p>
            <a:pPr marL="0" indent="0" eaLnBrk="1" hangingPunct="1">
              <a:lnSpc>
                <a:spcPts val="3700"/>
              </a:lnSpc>
              <a:buNone/>
              <a:defRPr/>
            </a:pP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操練對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自己、對他人、對環境合理的期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待，因</a:t>
            </a:r>
            <a:r>
              <a:rPr lang="zh-TW" altLang="en-US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很</a:t>
            </a:r>
            <a:r>
              <a:rPr lang="en-US" altLang="zh-TW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b="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多情緒是源於我們的「期待」與價值觀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→沒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有什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麼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是絕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對必須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700"/>
              </a:lnSpc>
              <a:defRPr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用神的想法來思考，建立與聖經相符的價值觀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讀神的話，相信神的話，順服遵行神的話    (約8：31-32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b="1" dirty="0" smtClean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3700"/>
              </a:lnSpc>
              <a:defRPr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跟隨真理的聖靈，建立信心，得著真自由          (約16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約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8:31-32)</a:t>
            </a:r>
          </a:p>
          <a:p>
            <a:pPr marL="0" indent="0" eaLnBrk="1" hangingPunct="1">
              <a:lnSpc>
                <a:spcPts val="3700"/>
              </a:lnSpc>
              <a:buNone/>
              <a:defRPr/>
            </a:pP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約8：31-32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Verdana" panose="020B0604030504040204" pitchFamily="34" charset="0"/>
                <a:ea typeface="標楷體" panose="03000509000000000000" pitchFamily="65" charset="-120"/>
              </a:rPr>
              <a:t>耶穌對信他的猶太人說、你們若常常</a:t>
            </a:r>
            <a:r>
              <a:rPr lang="en-US" altLang="zh-TW" b="1" dirty="0" smtClean="0">
                <a:latin typeface="Verdana" panose="020B0604030504040204" pitchFamily="34" charset="0"/>
                <a:ea typeface="標楷體" panose="03000509000000000000" pitchFamily="65" charset="-120"/>
              </a:rPr>
              <a:t>	</a:t>
            </a:r>
            <a:r>
              <a:rPr lang="zh-TW" altLang="en-US" b="1" dirty="0" smtClean="0">
                <a:latin typeface="Verdana" panose="020B0604030504040204" pitchFamily="34" charset="0"/>
                <a:ea typeface="標楷體" panose="03000509000000000000" pitchFamily="65" charset="-120"/>
              </a:rPr>
              <a:t>遵守我的道、就真是我的門徒。你們必曉得</a:t>
            </a:r>
            <a:r>
              <a:rPr lang="en-US" altLang="zh-TW" b="1" dirty="0" smtClean="0">
                <a:latin typeface="Verdana" panose="020B0604030504040204" pitchFamily="34" charset="0"/>
                <a:ea typeface="標楷體" panose="03000509000000000000" pitchFamily="65" charset="-120"/>
              </a:rPr>
              <a:t>	</a:t>
            </a:r>
            <a:r>
              <a:rPr lang="zh-TW" altLang="en-US" b="1" dirty="0" smtClean="0">
                <a:latin typeface="Verdana" panose="020B0604030504040204" pitchFamily="34" charset="0"/>
                <a:ea typeface="標楷體" panose="03000509000000000000" pitchFamily="65" charset="-120"/>
              </a:rPr>
              <a:t>真理、真理必</a:t>
            </a:r>
            <a:r>
              <a:rPr lang="en-US" altLang="zh-TW" b="1" dirty="0" smtClean="0">
                <a:latin typeface="Verdana" panose="020B0604030504040204" pitchFamily="34" charset="0"/>
                <a:ea typeface="標楷體" panose="03000509000000000000" pitchFamily="65" charset="-120"/>
              </a:rPr>
              <a:t>	</a:t>
            </a:r>
            <a:r>
              <a:rPr lang="zh-TW" altLang="en-US" b="1" dirty="0" smtClean="0">
                <a:latin typeface="Verdana" panose="020B0604030504040204" pitchFamily="34" charset="0"/>
                <a:ea typeface="標楷體" panose="03000509000000000000" pitchFamily="65" charset="-120"/>
              </a:rPr>
              <a:t>叫你們得以自由</a:t>
            </a:r>
            <a:endParaRPr lang="zh-TW" altLang="en-US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762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81"/>
            <a:ext cx="12192000" cy="6857999"/>
          </a:xfrm>
          <a:prstGeom prst="rect">
            <a:avLst/>
          </a:prstGeom>
        </p:spPr>
      </p:pic>
      <p:sp>
        <p:nvSpPr>
          <p:cNvPr id="123906" name="TextBox 1"/>
          <p:cNvSpPr txBox="1">
            <a:spLocks noChangeArrowheads="1"/>
          </p:cNvSpPr>
          <p:nvPr/>
        </p:nvSpPr>
        <p:spPr bwMode="auto">
          <a:xfrm>
            <a:off x="1506825" y="2394105"/>
            <a:ext cx="9144000" cy="144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  <a:cs typeface="Arial" charset="0"/>
              </a:rPr>
              <a:t>禱告範例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FKai-SB" pitchFamily="65" charset="-120"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33525" y="0"/>
            <a:ext cx="9124950" cy="762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禱告範例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85800"/>
            <a:ext cx="9144000" cy="6172200"/>
          </a:xfrm>
        </p:spPr>
        <p:txBody>
          <a:bodyPr/>
          <a:lstStyle/>
          <a:p>
            <a:pPr marL="0" indent="0" eaLnBrk="1" hangingPunct="1">
              <a:lnSpc>
                <a:spcPts val="3300"/>
              </a:lnSpc>
              <a:buNone/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親愛的父神，謝謝你賜給我情緒，使我能感受到生命中各樣的豐盛，求主赦免我長期以來拒絕、壓抑、忽略自己的情緒、記憶和感覺，我無法勝過這些情緒與記憶所帶給我的痛苦，而選擇拒絕和封閉所有的記憶和感覺。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3300"/>
              </a:lnSpc>
              <a:buNone/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父神，我現在選擇饒恕曾經在我過去的年歲中傷害過我，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使我感到受傷被拒絕的人，包括</a:t>
            </a:r>
            <a:r>
              <a:rPr lang="zh-TW" altLang="en-US" sz="2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r>
              <a:rPr lang="en-US" altLang="zh-TW" sz="2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人名字</a:t>
            </a:r>
            <a:r>
              <a:rPr lang="en-US" altLang="zh-TW" sz="2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ts val="3300"/>
              </a:lnSpc>
              <a:buNone/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主耶穌！謝謝你賜我力量來面對這些傷痛，我要把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負面情緒的名字</a:t>
            </a:r>
            <a:r>
              <a:rPr lang="en-US" altLang="zh-TW" sz="2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交給你，求主幫助我釋放我的情緒，我將這一切的憂慮卸給你，因為你顧念我（彼前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5:7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）也求主特別醫治我因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負面情緒</a:t>
            </a:r>
            <a:r>
              <a:rPr lang="en-US" altLang="zh-TW" sz="2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在我生命中所造成靈魂體一切傷害和痛苦，奉主名拔除和斷開這些情緒及因情緒而來的苦毒、論斷、自我防衛、內在誓言的毒根及影響力，使我能得著由你來的平安、喜樂、自由與豐盛，使我在你裡面成為新造的人。感謝禱告是奉主耶穌基督的聖名求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阿們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zh-TW" altLang="en-US" sz="28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1236889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6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7_新詩選">
  <a:themeElements>
    <a:clrScheme name="">
      <a:dk1>
        <a:srgbClr val="000000"/>
      </a:dk1>
      <a:lt1>
        <a:srgbClr val="FFFFFF"/>
      </a:lt1>
      <a:dk2>
        <a:srgbClr val="9900FF"/>
      </a:dk2>
      <a:lt2>
        <a:srgbClr val="000000"/>
      </a:lt2>
      <a:accent1>
        <a:srgbClr val="00CC99"/>
      </a:accent1>
      <a:accent2>
        <a:srgbClr val="3333CC"/>
      </a:accent2>
      <a:accent3>
        <a:srgbClr val="C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6_新詩選">
      <a:majorFont>
        <a:latin typeface="Times New Roman"/>
        <a:ea typeface="新細明體"/>
        <a:cs typeface=""/>
      </a:majorFont>
      <a:minorFont>
        <a:latin typeface="標楷體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6_新詩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新會堂新格式範例(中英文)晨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新會堂新格式範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54079</TotalTime>
  <Words>1748</Words>
  <Application>Microsoft Office PowerPoint</Application>
  <PresentationFormat>Widescreen</PresentationFormat>
  <Paragraphs>136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17</vt:i4>
      </vt:variant>
    </vt:vector>
  </HeadingPairs>
  <TitlesOfParts>
    <vt:vector size="49" baseType="lpstr">
      <vt:lpstr>Antinoou</vt:lpstr>
      <vt:lpstr>標楷體</vt:lpstr>
      <vt:lpstr>標楷體</vt:lpstr>
      <vt:lpstr>Microsoft YaHei</vt:lpstr>
      <vt:lpstr>新細明體</vt:lpstr>
      <vt:lpstr>宋体</vt:lpstr>
      <vt:lpstr>Yu Gothic Medium</vt:lpstr>
      <vt:lpstr>Yu Gothic UI Semibold</vt:lpstr>
      <vt:lpstr>Arial</vt:lpstr>
      <vt:lpstr>Arial Narrow</vt:lpstr>
      <vt:lpstr>Calibri</vt:lpstr>
      <vt:lpstr>Cambria</vt:lpstr>
      <vt:lpstr>Century</vt:lpstr>
      <vt:lpstr>Charis SIL</vt:lpstr>
      <vt:lpstr>Comic Sans MS</vt:lpstr>
      <vt:lpstr>Franklin Gothic Medium</vt:lpstr>
      <vt:lpstr>Kristen ITC</vt:lpstr>
      <vt:lpstr>Mongolian Baiti</vt:lpstr>
      <vt:lpstr>Times New Roman</vt:lpstr>
      <vt:lpstr>Verdana</vt:lpstr>
      <vt:lpstr>Wingdings</vt:lpstr>
      <vt:lpstr>Template</vt:lpstr>
      <vt:lpstr>默认设计模板</vt:lpstr>
      <vt:lpstr>96_新詩選</vt:lpstr>
      <vt:lpstr>97_新詩選</vt:lpstr>
      <vt:lpstr>14_Default Design</vt:lpstr>
      <vt:lpstr>新會堂新格式範例(中英文)晨禱</vt:lpstr>
      <vt:lpstr>新會堂新格式範例</vt:lpstr>
      <vt:lpstr>1_新會堂新格式範例(中英文)晨禱</vt:lpstr>
      <vt:lpstr>1_新會堂新格式範例</vt:lpstr>
      <vt:lpstr>2_預設簡報設計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神是有情緒表達的  </vt:lpstr>
      <vt:lpstr> 情緒是神創造的一部份 </vt:lpstr>
      <vt:lpstr> 情緒的特質   </vt:lpstr>
      <vt:lpstr> 情緒的特質   </vt:lpstr>
      <vt:lpstr> 情緒的影響 </vt:lpstr>
      <vt:lpstr> 情緒影響親子關係與孩子發展 </vt:lpstr>
      <vt:lpstr>如何管理我們的情緒</vt:lpstr>
      <vt:lpstr>如何管理我們的情緒</vt:lpstr>
      <vt:lpstr>如何管理我們的情緒</vt:lpstr>
      <vt:lpstr>PowerPoint Presentation</vt:lpstr>
      <vt:lpstr>禱告範例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Wang</dc:creator>
  <cp:lastModifiedBy>He5778Lord</cp:lastModifiedBy>
  <cp:revision>4703</cp:revision>
  <dcterms:created xsi:type="dcterms:W3CDTF">2014-11-02T05:55:36Z</dcterms:created>
  <dcterms:modified xsi:type="dcterms:W3CDTF">2021-05-09T06:46:10Z</dcterms:modified>
</cp:coreProperties>
</file>