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207" r:id="rId10"/>
  </p:sldMasterIdLst>
  <p:notesMasterIdLst>
    <p:notesMasterId r:id="rId22"/>
  </p:notesMasterIdLst>
  <p:sldIdLst>
    <p:sldId id="11009" r:id="rId11"/>
    <p:sldId id="11003" r:id="rId12"/>
    <p:sldId id="11006" r:id="rId13"/>
    <p:sldId id="11004" r:id="rId14"/>
    <p:sldId id="10795" r:id="rId15"/>
    <p:sldId id="10793" r:id="rId16"/>
    <p:sldId id="10984" r:id="rId17"/>
    <p:sldId id="10997" r:id="rId18"/>
    <p:sldId id="11010" r:id="rId19"/>
    <p:sldId id="11013" r:id="rId20"/>
    <p:sldId id="10939" r:id="rId21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FCC99"/>
    <a:srgbClr val="FFCC00"/>
    <a:srgbClr val="CCFFCC"/>
    <a:srgbClr val="FF66CC"/>
    <a:srgbClr val="FFCCCC"/>
    <a:srgbClr val="FFFF99"/>
    <a:srgbClr val="FF99CC"/>
    <a:srgbClr val="FFCC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6109" autoAdjust="0"/>
    <p:restoredTop sz="93583" autoAdjust="0"/>
  </p:normalViewPr>
  <p:slideViewPr>
    <p:cSldViewPr snapToGrid="0" snapToObjects="1">
      <p:cViewPr varScale="1">
        <p:scale>
          <a:sx n="62" d="100"/>
          <a:sy n="62" d="100"/>
        </p:scale>
        <p:origin x="410" y="4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5/16/2021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1553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5/16/2021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5/16/2021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52712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92941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43087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7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46069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81214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29184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0509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822752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690974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6864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59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08" r:id="rId1"/>
    <p:sldLayoutId id="2147501209" r:id="rId2"/>
    <p:sldLayoutId id="2147501210" r:id="rId3"/>
    <p:sldLayoutId id="2147501211" r:id="rId4"/>
    <p:sldLayoutId id="2147501212" r:id="rId5"/>
    <p:sldLayoutId id="2147501213" r:id="rId6"/>
    <p:sldLayoutId id="2147501214" r:id="rId7"/>
    <p:sldLayoutId id="2147501215" r:id="rId8"/>
    <p:sldLayoutId id="2147501216" r:id="rId9"/>
    <p:sldLayoutId id="2147501217" r:id="rId10"/>
    <p:sldLayoutId id="21475012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4414" y="261948"/>
            <a:ext cx="8959065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你們要為耶路撒冷求平安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耶路撒冷啊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愛你的人必然興旺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願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你城中平安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願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你宮內興旺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Psalm 122:6-7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3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Pray for the peace of Jerusalem: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May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they prosper who love you.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May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peace be within your walls,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And prosperity within your palaces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.</a:t>
            </a:r>
            <a:endParaRPr lang="en-US" altLang="zh-TW" sz="3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043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46" y="0"/>
            <a:ext cx="12139691" cy="6816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42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60" y="1"/>
            <a:ext cx="12195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99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3625815" cy="7664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840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08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58" y="9525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52400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3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zh-TW" altLang="en-US" sz="72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r>
              <a:rPr kumimoji="1" lang="zh-TW" altLang="en-US" sz="66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羨慕一個更美的家鄉</a:t>
            </a:r>
            <a:endParaRPr kumimoji="1" lang="en-US" altLang="zh-TW" sz="200" b="1" dirty="0">
              <a:solidFill>
                <a:srgbClr val="002060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200" b="1" dirty="0">
              <a:solidFill>
                <a:srgbClr val="002060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en-US" altLang="zh-TW" sz="4800" b="1" noProof="0" dirty="0" smtClean="0">
                <a:solidFill>
                  <a:srgbClr val="002060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Desire a Better Country</a:t>
            </a:r>
            <a:endParaRPr kumimoji="0" lang="en-US" altLang="zh-TW" sz="9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700" kern="0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700" b="1" kern="0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kern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May 16</a:t>
            </a:r>
            <a:r>
              <a:rPr kumimoji="0" lang="en-US" altLang="zh-TW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2021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73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4414" y="261948"/>
            <a:ext cx="8959065" cy="5986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他們若想念所離開的家鄉，還有可以回去的機會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們卻羨慕一個更美的家鄉，就是在天上的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所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神被稱為他們的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神，並不以為恥，因為他已經給他們預備了一座城。 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希伯來書</a:t>
            </a:r>
            <a:r>
              <a:rPr kumimoji="1"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Hebrews 11:15-16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3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16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Instead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they were longing for a better country—a heavenly one. Therefore God is not ashamed to be called their God, for he has prepared a city for them.</a:t>
            </a:r>
          </a:p>
        </p:txBody>
      </p:sp>
    </p:spTree>
    <p:extLst>
      <p:ext uri="{BB962C8B-B14F-4D97-AF65-F5344CB8AC3E}">
        <p14:creationId xmlns:p14="http://schemas.microsoft.com/office/powerpoint/2010/main" val="3282942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4414" y="56465"/>
            <a:ext cx="8959065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** 撒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但起來攻擊以色列人，激動大衛數點他們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。大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衛就吩咐約押和民中的首領說：「你們去數點以色列人，從別是巴直到但，回來告訴我，我好知道他們的數目。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」約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押說：「願耶和華使他的百姓比現在加增百倍。我主我王啊，他們不都是你的僕人嗎？我主為何吩咐行這事，為何使以色列人陷在罪裡呢？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歷代志上</a:t>
            </a:r>
            <a:r>
              <a:rPr kumimoji="1"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1 Chronicles 21:1-3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 Then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Satan stood up against Israel and moved David to number Israel. </a:t>
            </a:r>
          </a:p>
        </p:txBody>
      </p:sp>
    </p:spTree>
    <p:extLst>
      <p:ext uri="{BB962C8B-B14F-4D97-AF65-F5344CB8AC3E}">
        <p14:creationId xmlns:p14="http://schemas.microsoft.com/office/powerpoint/2010/main" val="102752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4414" y="148932"/>
            <a:ext cx="8959065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至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於我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我凡事平順便說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我永不動搖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和華啊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你曾施恩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叫我的江山穩固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你掩了面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我就驚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惶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詩篇</a:t>
            </a:r>
            <a:r>
              <a:rPr kumimoji="1"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Psalm 30:6-7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Now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as for me, I said in my prosperity,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“I will never be moved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.”  O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Lord, by Your favor You have made my mountain to stand strong;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You hid Your face, I was dismayed.</a:t>
            </a:r>
          </a:p>
        </p:txBody>
      </p:sp>
    </p:spTree>
    <p:extLst>
      <p:ext uri="{BB962C8B-B14F-4D97-AF65-F5344CB8AC3E}">
        <p14:creationId xmlns:p14="http://schemas.microsoft.com/office/powerpoint/2010/main" val="241746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4414" y="61601"/>
            <a:ext cx="8959065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因為，凡要救自己生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命的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，必喪掉生命；凡為我和福音喪掉生命的，必救了生命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人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就是賺得全世界，賠上自己的生命，有甚麼益處呢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還能拿甚麼換生命呢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馬可福音</a:t>
            </a:r>
            <a:r>
              <a:rPr kumimoji="1"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Mark 8:35-37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3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36 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What good is it for someone to gain the whole world, yet forfeit their soul?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Or what can anyone give in exchange for their soul?</a:t>
            </a:r>
          </a:p>
        </p:txBody>
      </p:sp>
    </p:spTree>
    <p:extLst>
      <p:ext uri="{BB962C8B-B14F-4D97-AF65-F5344CB8AC3E}">
        <p14:creationId xmlns:p14="http://schemas.microsoft.com/office/powerpoint/2010/main" val="218947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88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5"/>
            <a:ext cx="9144000" cy="1446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同心禱告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00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55161</TotalTime>
  <Words>512</Words>
  <Application>Microsoft Office PowerPoint</Application>
  <PresentationFormat>Widescreen</PresentationFormat>
  <Paragraphs>74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11</vt:i4>
      </vt:variant>
    </vt:vector>
  </HeadingPairs>
  <TitlesOfParts>
    <vt:vector size="37" baseType="lpstr">
      <vt:lpstr>Arial Unicode MS</vt:lpstr>
      <vt:lpstr>標楷體</vt:lpstr>
      <vt:lpstr>標楷體</vt:lpstr>
      <vt:lpstr>Microsoft YaHei</vt:lpstr>
      <vt:lpstr>新細明體</vt:lpstr>
      <vt:lpstr>宋体</vt:lpstr>
      <vt:lpstr>Arial</vt:lpstr>
      <vt:lpstr>Arial Narrow</vt:lpstr>
      <vt:lpstr>Calibri</vt:lpstr>
      <vt:lpstr>Cambria</vt:lpstr>
      <vt:lpstr>Century</vt:lpstr>
      <vt:lpstr>Charis SIL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2_預設簡報設計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4738</cp:revision>
  <dcterms:created xsi:type="dcterms:W3CDTF">2014-11-02T05:55:36Z</dcterms:created>
  <dcterms:modified xsi:type="dcterms:W3CDTF">2021-05-17T00:11:30Z</dcterms:modified>
</cp:coreProperties>
</file>