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68" r:id="rId3"/>
    <p:sldId id="256" r:id="rId4"/>
    <p:sldId id="259" r:id="rId5"/>
    <p:sldId id="260" r:id="rId6"/>
    <p:sldId id="263" r:id="rId7"/>
    <p:sldId id="264" r:id="rId8"/>
    <p:sldId id="258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68198-5AF7-4F76-9AFB-1258F85632D3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FAF64-1C9F-4096-947F-8367BE717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84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02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2E432-93C9-46D6-853C-217649CBC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8CA2CC-1C49-4B0D-839C-C11C35C38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A4132-6323-44B4-835C-54D711EA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2B647-7E06-4259-8F49-26A80E47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05283-CEB9-4F06-A455-B3E054B94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24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787C-5F89-4EC2-8472-AE795D7D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3C070-2E80-4CFB-BF25-BE3C7548D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E25E6-897B-4B2F-9C55-0EF94A912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6F8E-1536-4A21-82B9-F25F49E8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66870-800E-4596-82EF-88E2B8B1C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68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2EE9B-2FCF-4CE2-986D-C2616901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28B4-32CA-4744-AC87-5E8733F78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A60A1-2E1D-44AD-A44E-1A2353D8E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90365-E02D-4B37-89F8-05340655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4E012-9358-49F6-9EC7-E5690346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0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EC21-BF9D-4351-BB17-5C859264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58648-E6C0-4905-B668-EC88CAE0D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26B9A-C163-4A78-81FD-44C3C78C4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7207ED-E066-43FB-87BD-575A72F3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13FBB-6BAE-42BD-9017-3BE3CADE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AFDB3-8896-499B-A954-303A551A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3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CBCE0-CEF4-4F09-A5F6-7DA3A686E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36CF0-0379-4BC0-BC59-4A6B85C0D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5B4664-2CAA-4097-8B5E-63E098184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220292-3643-4BE3-A33E-C18488A6FA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0640E2-8B3A-4352-B46F-82D7ED4B6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942D08-AA39-44C0-9B63-2414ECFC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D45739-1392-40D7-97AD-6826939AC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EB89DA-7A68-4801-928F-F258C0AF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4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3CA4F-AB60-47DF-8FE8-D49BB8C6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9D9136-FD18-4B7B-91ED-F978CF0F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CFD5D-8725-42F1-AF1B-7111F62B6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8A964-077D-4657-BAE6-D3804C22C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1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49FE80-CC8A-457E-AFB0-FDFFCAAEB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31552A-1526-4B98-9DDE-F506270F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19A56-4E9A-4EDA-BDEB-FABB5413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1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9AFD-5DC7-41F4-9271-5FC91F15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88492-0F9F-41D3-A08C-FF57A0BD1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CBD8C-4F6B-4A81-B35C-6146DE9E0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21F176-01E4-470B-8974-2E6862AF1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8CCABC-C97E-4838-A1A5-1C3CB4959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590E8-975A-4539-A8DB-E0F7D020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5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0D0A8-CE39-4D90-A12E-1765B7BDD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623A60-B460-4A51-8FA9-1B4342E57C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69F1C-B61B-45B2-BD71-D32F962F1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68182-7430-4129-BD1F-D62655283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A9820-61AB-4D44-9F3A-9987CF1D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F508B-1409-48A1-901F-FFA161B3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05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71A78-D9D9-4CA7-AB15-60E8C4E8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54913-A1F6-41F4-A02B-82DB6619C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B1BF0-DDB4-4B87-AB56-4FFAC34D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51A56-BC0C-4E1E-A7C5-BB374C58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FEDE0-5F8C-4673-AC7A-F91A34042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0BAD24-B00B-416A-904A-E633EE5786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A24D39-BBE0-495A-A562-271842A59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3620F-5406-4796-995D-B7AEE08A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2F780-9C9A-4D1D-8474-BD08D2C06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9901B-EADC-4203-90E7-FA51E8E1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86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516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37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05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324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93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32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93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4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807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469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52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A52B54-3595-4947-A598-0AE58FF7C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1B543-7290-43EB-9C7D-4A6239375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3FD8E-B044-4332-A112-BDE24CBC8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3A74E-6CB3-4E50-82A0-B2C0B9A5FF7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C1F49-05BF-48B0-8DD5-DC513A8F6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5016B-759B-44D6-81E0-BAF8371CF6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0EB20-90F4-4CEF-BBB4-6A15AFD8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8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0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acts/1-8.htm" TargetMode="External"/><Relationship Id="rId2" Type="http://schemas.openxmlformats.org/officeDocument/2006/relationships/hyperlink" Target="https://cnbible.com/acts/1-5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16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009F7-A2FA-401D-989D-F299D2D75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7506"/>
            <a:ext cx="9144000" cy="3330428"/>
          </a:xfrm>
        </p:spPr>
        <p:txBody>
          <a:bodyPr>
            <a:noAutofit/>
          </a:bodyPr>
          <a:lstStyle/>
          <a:p>
            <a:r>
              <a:rPr lang="zh-TW" sz="5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參與最大的福音收割</a:t>
            </a:r>
            <a:r>
              <a:rPr lang="en-US" altLang="zh-TW" sz="5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5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Participate In </a:t>
            </a:r>
            <a:r>
              <a:rPr lang="en-US" altLang="zh-TW" sz="4000" b="1" dirty="0"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he </a:t>
            </a:r>
            <a:r>
              <a:rPr lang="en-US" altLang="zh-TW" sz="4000" b="1" dirty="0"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iggest </a:t>
            </a:r>
            <a:r>
              <a:rPr lang="en-US" altLang="zh-TW" sz="4000" b="1" dirty="0"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ospel </a:t>
            </a:r>
            <a:r>
              <a:rPr lang="en-US" altLang="zh-TW" sz="4000" b="1" dirty="0">
                <a:ea typeface="DengXian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arvest</a:t>
            </a:r>
            <a:b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4547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FF1D3-ECBD-41A7-B89B-9A669F940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73" y="92280"/>
            <a:ext cx="11090247" cy="6765720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穌 和 他 們 聚 集 的 時 候 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囑 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他 們 說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要 離 開 耶 路 撒 冷 、 要 等 候 父 所 應 許 的 、 就 是 你 們 聽 見 我 說 過 的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 翰 是 用 水 施 洗 ． 但 不 多 幾 日 、 你 們 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 聖 靈 的 洗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。。。但 聖 靈 降 臨 在 你 們 身 上 、 你 們 就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必 得 著 能 力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． 並 要 在 耶 路 撒 冷 、 猶 太 全 地 、 和 撒 瑪 利 亞 、 直 到 地 極 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作 我 的 見 證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r>
              <a:rPr lang="en-US" alt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(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徒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Acts 1:4-5, 8)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i="0" dirty="0">
                <a:effectLst/>
                <a:latin typeface="Trebuchet"/>
              </a:rPr>
              <a:t>and, being assembled together with them, he charged them not to depart from Jerusalem, but to wait for the promise of the Father, which, said he, ye heard from me: </a:t>
            </a:r>
            <a:r>
              <a:rPr lang="en-US" b="1" i="0" u="none" strike="noStrike" dirty="0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5</a:t>
            </a:r>
            <a:r>
              <a:rPr lang="en-US" b="1" i="0" dirty="0">
                <a:effectLst/>
                <a:latin typeface="Trebuchet"/>
              </a:rPr>
              <a:t>For John indeed baptized with water; but ye shall be baptized with the Holy Spirit not many days hence…</a:t>
            </a:r>
            <a:r>
              <a:rPr lang="en-US" b="1" i="0" u="none" strike="noStrike" dirty="0"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en-US" b="1" i="0" dirty="0">
                <a:effectLst/>
                <a:latin typeface="Trebuchet"/>
              </a:rPr>
              <a:t>But ye shall receive power, when the Holy Ghost is come upon you: and ye shall be my witnesses both in Jerusalem, and in all Judaea and Samaria, and unto the uttermost part of the earth.</a:t>
            </a:r>
            <a:endParaRPr lang="en-US" altLang="zh-CN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4110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CD824-8313-49F4-823B-CBA73FF23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114"/>
            <a:ext cx="10515600" cy="612396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五旬節的意義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56796-CC92-4A94-A72B-F32D51C5B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7347"/>
            <a:ext cx="10515600" cy="5638686"/>
          </a:xfrm>
        </p:spPr>
        <p:txBody>
          <a:bodyPr/>
          <a:lstStyle/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珥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23-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甘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秋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雨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春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雨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CN" sz="32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福音的大收割已經來到</a:t>
            </a:r>
            <a:endParaRPr lang="en-US" altLang="zh-CN" sz="32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altLang="zh-CN" sz="1800" b="1" dirty="0">
              <a:solidFill>
                <a:srgbClr val="000000"/>
              </a:solidFill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altLang="zh-CN" sz="18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altLang="zh-CN" sz="1800" b="1" dirty="0">
              <a:solidFill>
                <a:srgbClr val="000000"/>
              </a:solidFill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altLang="zh-CN" sz="18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altLang="zh-CN" sz="1800" b="1" dirty="0">
              <a:solidFill>
                <a:srgbClr val="000000"/>
              </a:solidFill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altLang="zh-CN" sz="18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sz="1800" b="1" dirty="0">
              <a:solidFill>
                <a:srgbClr val="000000"/>
              </a:solidFill>
              <a:latin typeface="PMingLiU" panose="02020500000000000000" pitchFamily="18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DengXian" panose="02010600030101010101" pitchFamily="2" charset="-122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2B1B893-8B83-48C2-BAF7-78969A8E16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311914"/>
              </p:ext>
            </p:extLst>
          </p:nvPr>
        </p:nvGraphicFramePr>
        <p:xfrm>
          <a:off x="995144" y="3221373"/>
          <a:ext cx="10084266" cy="3322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cument" r:id="rId3" imgW="6864757" imgH="1965249" progId="Word.Document.12">
                  <p:embed/>
                </p:oleObj>
              </mc:Choice>
              <mc:Fallback>
                <p:oleObj name="Document" r:id="rId3" imgW="6864757" imgH="19652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5144" y="3221373"/>
                        <a:ext cx="10084266" cy="3322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067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6680-6EC5-4722-A416-7272BD0D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224"/>
            <a:ext cx="10515600" cy="704675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/>
              <a:t>末期來到的徵兆：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2D7BD-A257-41F2-BF22-B73A02A11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180"/>
            <a:ext cx="10515600" cy="5641596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lphaUcPeriod"/>
            </a:pPr>
            <a:r>
              <a:rPr lang="zh-TW" sz="32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以色列復國</a:t>
            </a:r>
            <a:endParaRPr lang="en-US" altLang="zh-TW" sz="3200" b="1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24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32-34-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花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果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樹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學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比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方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樹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枝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發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嫩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葉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該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告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訴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些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2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各種災難的强度和頻率將增加</a:t>
            </a: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7-8-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穌 在 橄 欖 山 上 坐 著 、 門 徒 暗 暗 的 來 說 、 請 告 訴 我 們 、 甚 麼 時 候 有 這 些 事 ． 你 降 臨 和 世 界 的 末 了 、 有 甚 麼 預 兆 呢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 要 攻 打 民 、 國 要 攻 打 國 ． 多 處 必 有 饑 荒 、 地 震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都 是 災 難 的 起 頭 。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〔 災 難 原 文 作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 產 之 難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 Math" panose="02040503050406030204" pitchFamily="18" charset="0"/>
                <a:cs typeface="Cambria Math" panose="02040503050406030204" pitchFamily="18" charset="0"/>
              </a:rPr>
              <a:t>〕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624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62070-823B-4512-8CDA-93D8CD263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7171"/>
            <a:ext cx="10515600" cy="5849792"/>
          </a:xfrm>
        </p:spPr>
        <p:txBody>
          <a:bodyPr/>
          <a:lstStyle/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利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15-16-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禾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祭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七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 第 七 個 安 息 日 的 次 日 、 共 計 五 十 天 、 又 要 將 新 素 祭 獻 給 耶 和 華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 從 你 們 的 住 處 取 出 細 麵 伊 法 十 分 之 二 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加 酵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烤 成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兩 個 搖 祭 的 餅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當 作 初 熟 之 物 、 獻 給 耶 和 華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2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2. </a:t>
            </a:r>
            <a:r>
              <a:rPr lang="zh-TW" sz="32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初熟的果子</a:t>
            </a:r>
            <a:r>
              <a:rPr lang="zh-TW" sz="3200" b="1" dirty="0"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預表</a:t>
            </a:r>
            <a:r>
              <a:rPr lang="zh-TW" sz="32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復活的基</a:t>
            </a:r>
            <a:r>
              <a:rPr lang="zh-TW" sz="3200" b="1" dirty="0">
                <a:solidFill>
                  <a:srgbClr val="333333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督</a:t>
            </a:r>
            <a:endParaRPr lang="en-US" altLang="zh-TW" sz="3200" b="1" dirty="0">
              <a:solidFill>
                <a:srgbClr val="333333"/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兩個餅預表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外邦人與猶太人在基督裏合一</a:t>
            </a:r>
            <a:endParaRPr lang="en-US" altLang="zh-TW" sz="3200" b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33-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又 對 他 們 講 個 比 喻 說 、 天 國 好 像 麵 酵 、 有 婦 人 拿 來 、 藏 在 三 斗 麵 裡 、 直 等 全 團 都 發 起 來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DengXian" panose="02010600030101010101" pitchFamily="2" charset="-122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6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0A73-5482-4BEC-AB05-6B9937FF5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37"/>
            <a:ext cx="10515600" cy="1588051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利</a:t>
            </a:r>
            <a:r>
              <a:rPr lang="en-US" altLang="zh-CN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23</a:t>
            </a:r>
            <a:r>
              <a:rPr lang="zh-CN" altLang="en-US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17-</a:t>
            </a:r>
            <a:r>
              <a:rPr lang="zh-TW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要 從 你 們 的 住 處 取 出 細 麵 伊 法 十 分 之 二 、 </a:t>
            </a:r>
            <a:r>
              <a:rPr lang="zh-TW" altLang="en-US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加 酵 </a:t>
            </a:r>
            <a:r>
              <a:rPr lang="zh-TW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烤 成 </a:t>
            </a:r>
            <a:r>
              <a:rPr lang="zh-TW" altLang="en-US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兩 個 搖 祭 的 餅 </a:t>
            </a:r>
            <a:r>
              <a:rPr lang="zh-TW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當 作 初 熟 之 物 、 獻 給 耶 和 華 。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2" descr="手揉出膜，外脆内软，一个面团能做两大条！金红色番茄长面包来了_长条">
            <a:extLst>
              <a:ext uri="{FF2B5EF4-FFF2-40B4-BE49-F238E27FC236}">
                <a16:creationId xmlns:a16="http://schemas.microsoft.com/office/drawing/2014/main" id="{95EC6DB1-BE25-4B59-846C-6124058901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1825625"/>
            <a:ext cx="10030408" cy="492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509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2033C-E7F7-4AAA-B28B-77128CBA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058"/>
            <a:ext cx="10515600" cy="679507"/>
          </a:xfrm>
        </p:spPr>
        <p:txBody>
          <a:bodyPr>
            <a:normAutofit/>
          </a:bodyPr>
          <a:lstStyle/>
          <a:p>
            <a:pPr algn="ctr"/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二． 聖靈降臨的目的：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3A91D-0B32-42DD-A31B-2E8469B80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6680"/>
            <a:ext cx="10515600" cy="5742262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耶穌用聖靈為信他的人施洗</a:t>
            </a: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真理的保惠師，帶領神的兒女進入一切的真理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16-17-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要 求 父 、 父 就 另 外 賜 給 你 們 一 位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保 惠 師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〔 或 作 訓 慰 師 下 同 〕 叫 他 永 遠 與 你 們 同 在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 是 真 理 的 聖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乃 世 人 不 能 接 受 的 ． 因 為 不 見 他 、 也 不 認 識 他 ． 你 們 卻 認 識 他 ． 因 他 常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 你 們 同 在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也 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 你 們 裡 面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2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2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成爲復活耶穌的見證人</a:t>
            </a:r>
            <a:endParaRPr lang="en-US" altLang="zh-TW" sz="32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實 實 在 在 的 告 訴 你 們 、 我 所 作 的 事 、 信 我 的 人 也 要 作 ． 並 且 要 作 比 這 更 大 的 事 ． 因 為 我 往 父 那 裡 去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3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6BB75-8E70-4C27-8EC6-9C12BEBB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225"/>
            <a:ext cx="10515600" cy="595618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三</a:t>
            </a:r>
            <a:r>
              <a:rPr lang="en-US" altLang="zh-CN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如何領受聖靈的洗？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6E15D-9B76-4F90-AC03-1D1AE5383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675" y="805344"/>
            <a:ext cx="10649125" cy="6052656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認罪悔改</a:t>
            </a: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順服神</a:t>
            </a:r>
            <a:endParaRPr lang="en-US" altLang="zh-TW" sz="32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所 差 來 的 、 就 說 　 神 的 話 ． 因 為 　 神 賜 聖 靈 給 他 、 是 沒 有 限 量 的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2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3.</a:t>
            </a:r>
            <a:r>
              <a:rPr lang="zh-CN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渴慕</a:t>
            </a:r>
            <a:endParaRPr lang="en-US" altLang="zh-CN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是 耶 和 華 你 的 　 神 、 曾 把 你 從 埃 及 地 領 上 來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 大 張 口 、 我 就 給 你 充 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亞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春 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的 時 候 、 你 們 要 向 發 閃 電 的 耶 和 華 求 雨 ． 他 必 為 眾 人 降 下 甘 霖 、 使 田 園 生 長 菜 蔬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雖 然 不 好 、 尚 且 知 道 拿 好 東 西 給 兒 女 。 何 況 天 父 、 豈 不 更 將 聖 靈 給 求 他 的 人 麼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1" y="1731422"/>
            <a:ext cx="91440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「</a:t>
            </a:r>
            <a:r>
              <a:rPr lang="zh-TW" altLang="en-US" sz="72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再一次充滿我們」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6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802</Words>
  <Application>Microsoft Office PowerPoint</Application>
  <PresentationFormat>Widescreen</PresentationFormat>
  <Paragraphs>51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6" baseType="lpstr">
      <vt:lpstr>DengXian</vt:lpstr>
      <vt:lpstr>等线 Light</vt:lpstr>
      <vt:lpstr>DFKai-SB</vt:lpstr>
      <vt:lpstr>Microsoft JhengHei</vt:lpstr>
      <vt:lpstr>PMingLiU</vt:lpstr>
      <vt:lpstr>PMingLiU</vt:lpstr>
      <vt:lpstr>Trebuchet</vt:lpstr>
      <vt:lpstr>Arial</vt:lpstr>
      <vt:lpstr>Calibri</vt:lpstr>
      <vt:lpstr>Calibri Light</vt:lpstr>
      <vt:lpstr>Cambria</vt:lpstr>
      <vt:lpstr>Cambria Math</vt:lpstr>
      <vt:lpstr>Times New Roman</vt:lpstr>
      <vt:lpstr>Office Theme</vt:lpstr>
      <vt:lpstr>14_Default Design</vt:lpstr>
      <vt:lpstr>Document</vt:lpstr>
      <vt:lpstr>PowerPoint Presentation</vt:lpstr>
      <vt:lpstr>參與最大的福音收割 Participate In The Biggest Gospel Harvest </vt:lpstr>
      <vt:lpstr>PowerPoint Presentation</vt:lpstr>
      <vt:lpstr> 一. 五旬節的意義</vt:lpstr>
      <vt:lpstr>末期來到的徵兆：</vt:lpstr>
      <vt:lpstr>PowerPoint Presentation</vt:lpstr>
      <vt:lpstr>利23：17-要 從 你 們 的 住 處 取 出 細 麵 伊 法 十 分 之 二 、 加 酵 、 烤 成 兩 個 搖 祭 的 餅 、 當 作 初 熟 之 物 、 獻 給 耶 和 華 。</vt:lpstr>
      <vt:lpstr>二． 聖靈降臨的目的：</vt:lpstr>
      <vt:lpstr>三. 如何領受聖靈的洗？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14</cp:revision>
  <dcterms:created xsi:type="dcterms:W3CDTF">2021-05-18T22:25:25Z</dcterms:created>
  <dcterms:modified xsi:type="dcterms:W3CDTF">2021-05-25T21:02:04Z</dcterms:modified>
</cp:coreProperties>
</file>